
<file path=[Content_Types].xml><?xml version="1.0" encoding="utf-8"?>
<Types xmlns="http://schemas.openxmlformats.org/package/2006/content-types">
  <Default Extension="69df8840-e52b-4609-9202-6f2c5f92aea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notesSlides/notesSlide1.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7" r:id="rId1"/>
  </p:sldMasterIdLst>
  <p:notesMasterIdLst>
    <p:notesMasterId r:id="rId2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A05913-810A-4779-98EF-A42EEC0B8D8B}" v="427" dt="2023-04-17T21:17:35.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1" d="100"/>
          <a:sy n="71" d="100"/>
        </p:scale>
        <p:origin x="1109"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dhani pattem" userId="fb10aa9301053f94" providerId="LiveId" clId="{0CA05913-810A-4779-98EF-A42EEC0B8D8B}"/>
    <pc:docChg chg="undo redo custSel addSld delSld modSld addMainMaster delMainMaster">
      <pc:chgData name="vardhani pattem" userId="fb10aa9301053f94" providerId="LiveId" clId="{0CA05913-810A-4779-98EF-A42EEC0B8D8B}" dt="2023-04-17T04:52:47.269" v="5147" actId="14100"/>
      <pc:docMkLst>
        <pc:docMk/>
      </pc:docMkLst>
      <pc:sldChg chg="addSp delSp modSp new mod modTransition setBg modClrScheme setClrOvrMap delDesignElem chgLayout">
        <pc:chgData name="vardhani pattem" userId="fb10aa9301053f94" providerId="LiveId" clId="{0CA05913-810A-4779-98EF-A42EEC0B8D8B}" dt="2023-04-17T04:45:57.250" v="5006"/>
        <pc:sldMkLst>
          <pc:docMk/>
          <pc:sldMk cId="160567186" sldId="256"/>
        </pc:sldMkLst>
        <pc:spChg chg="mod">
          <ac:chgData name="vardhani pattem" userId="fb10aa9301053f94" providerId="LiveId" clId="{0CA05913-810A-4779-98EF-A42EEC0B8D8B}" dt="2023-04-17T01:40:23.553" v="1793" actId="26606"/>
          <ac:spMkLst>
            <pc:docMk/>
            <pc:sldMk cId="160567186" sldId="256"/>
            <ac:spMk id="2" creationId="{FCB6C73B-84D0-6F27-8033-2E113035E3A6}"/>
          </ac:spMkLst>
        </pc:spChg>
        <pc:spChg chg="mod">
          <ac:chgData name="vardhani pattem" userId="fb10aa9301053f94" providerId="LiveId" clId="{0CA05913-810A-4779-98EF-A42EEC0B8D8B}" dt="2023-04-17T01:40:23.553" v="1793" actId="26606"/>
          <ac:spMkLst>
            <pc:docMk/>
            <pc:sldMk cId="160567186" sldId="256"/>
            <ac:spMk id="3" creationId="{FFDC7655-CA0E-08D2-D959-C35297236A76}"/>
          </ac:spMkLst>
        </pc:spChg>
        <pc:spChg chg="add del">
          <ac:chgData name="vardhani pattem" userId="fb10aa9301053f94" providerId="LiveId" clId="{0CA05913-810A-4779-98EF-A42EEC0B8D8B}" dt="2023-04-14T17:14:56.276" v="472" actId="26606"/>
          <ac:spMkLst>
            <pc:docMk/>
            <pc:sldMk cId="160567186" sldId="256"/>
            <ac:spMk id="7" creationId="{4DE0D6BE-330A-422D-9BD9-1E18F73C6E1E}"/>
          </ac:spMkLst>
        </pc:spChg>
        <pc:spChg chg="add del">
          <ac:chgData name="vardhani pattem" userId="fb10aa9301053f94" providerId="LiveId" clId="{0CA05913-810A-4779-98EF-A42EEC0B8D8B}" dt="2023-04-13T22:51:07.039" v="5" actId="26606"/>
          <ac:spMkLst>
            <pc:docMk/>
            <pc:sldMk cId="160567186" sldId="256"/>
            <ac:spMk id="9" creationId="{551580BD-7D80-4957-A58D-916E994AB787}"/>
          </ac:spMkLst>
        </pc:spChg>
        <pc:spChg chg="add del">
          <ac:chgData name="vardhani pattem" userId="fb10aa9301053f94" providerId="LiveId" clId="{0CA05913-810A-4779-98EF-A42EEC0B8D8B}" dt="2023-04-13T22:51:07.039" v="5" actId="26606"/>
          <ac:spMkLst>
            <pc:docMk/>
            <pc:sldMk cId="160567186" sldId="256"/>
            <ac:spMk id="11" creationId="{DE478B8E-B09A-4F54-BAF6-88125E69902A}"/>
          </ac:spMkLst>
        </pc:spChg>
        <pc:spChg chg="add del">
          <ac:chgData name="vardhani pattem" userId="fb10aa9301053f94" providerId="LiveId" clId="{0CA05913-810A-4779-98EF-A42EEC0B8D8B}" dt="2023-04-14T18:28:55.228" v="475"/>
          <ac:spMkLst>
            <pc:docMk/>
            <pc:sldMk cId="160567186" sldId="256"/>
            <ac:spMk id="12" creationId="{1D0BCEDC-8E78-4E42-B26E-4243F970CD2C}"/>
          </ac:spMkLst>
        </pc:spChg>
        <pc:spChg chg="add del">
          <ac:chgData name="vardhani pattem" userId="fb10aa9301053f94" providerId="LiveId" clId="{0CA05913-810A-4779-98EF-A42EEC0B8D8B}" dt="2023-04-13T22:51:07.039" v="5" actId="26606"/>
          <ac:spMkLst>
            <pc:docMk/>
            <pc:sldMk cId="160567186" sldId="256"/>
            <ac:spMk id="13" creationId="{CB59DE95-F3B9-4A35-9681-78FA926F024B}"/>
          </ac:spMkLst>
        </pc:spChg>
        <pc:spChg chg="add del">
          <ac:chgData name="vardhani pattem" userId="fb10aa9301053f94" providerId="LiveId" clId="{0CA05913-810A-4779-98EF-A42EEC0B8D8B}" dt="2023-04-14T18:29:13.957" v="479"/>
          <ac:spMkLst>
            <pc:docMk/>
            <pc:sldMk cId="160567186" sldId="256"/>
            <ac:spMk id="21" creationId="{3D0E302E-D9CD-4301-A67C-2F0F43791D81}"/>
          </ac:spMkLst>
        </pc:spChg>
        <pc:spChg chg="add del">
          <ac:chgData name="vardhani pattem" userId="fb10aa9301053f94" providerId="LiveId" clId="{0CA05913-810A-4779-98EF-A42EEC0B8D8B}" dt="2023-04-14T18:29:13.957" v="479"/>
          <ac:spMkLst>
            <pc:docMk/>
            <pc:sldMk cId="160567186" sldId="256"/>
            <ac:spMk id="22" creationId="{C6DB8A24-0DF2-4AB3-9191-C02AB6937C1F}"/>
          </ac:spMkLst>
        </pc:spChg>
        <pc:spChg chg="add del">
          <ac:chgData name="vardhani pattem" userId="fb10aa9301053f94" providerId="LiveId" clId="{0CA05913-810A-4779-98EF-A42EEC0B8D8B}" dt="2023-04-13T22:51:07.029" v="4" actId="26606"/>
          <ac:spMkLst>
            <pc:docMk/>
            <pc:sldMk cId="160567186" sldId="256"/>
            <ac:spMk id="24" creationId="{551580BD-7D80-4957-A58D-916E994AB787}"/>
          </ac:spMkLst>
        </pc:spChg>
        <pc:spChg chg="add del">
          <ac:chgData name="vardhani pattem" userId="fb10aa9301053f94" providerId="LiveId" clId="{0CA05913-810A-4779-98EF-A42EEC0B8D8B}" dt="2023-04-14T18:29:13.957" v="479"/>
          <ac:spMkLst>
            <pc:docMk/>
            <pc:sldMk cId="160567186" sldId="256"/>
            <ac:spMk id="25" creationId="{35174CBE-3C8C-4936-BADC-26BFB4F07FA9}"/>
          </ac:spMkLst>
        </pc:spChg>
        <pc:spChg chg="add del">
          <ac:chgData name="vardhani pattem" userId="fb10aa9301053f94" providerId="LiveId" clId="{0CA05913-810A-4779-98EF-A42EEC0B8D8B}" dt="2023-04-13T22:51:07.029" v="4" actId="26606"/>
          <ac:spMkLst>
            <pc:docMk/>
            <pc:sldMk cId="160567186" sldId="256"/>
            <ac:spMk id="26" creationId="{5DB74EA8-7034-4C30-9C00-B9548577C6C2}"/>
          </ac:spMkLst>
        </pc:spChg>
        <pc:spChg chg="add del">
          <ac:chgData name="vardhani pattem" userId="fb10aa9301053f94" providerId="LiveId" clId="{0CA05913-810A-4779-98EF-A42EEC0B8D8B}" dt="2023-04-13T22:51:07.029" v="4" actId="26606"/>
          <ac:spMkLst>
            <pc:docMk/>
            <pc:sldMk cId="160567186" sldId="256"/>
            <ac:spMk id="28" creationId="{CB59DE95-F3B9-4A35-9681-78FA926F024B}"/>
          </ac:spMkLst>
        </pc:spChg>
        <pc:spChg chg="add del">
          <ac:chgData name="vardhani pattem" userId="fb10aa9301053f94" providerId="LiveId" clId="{0CA05913-810A-4779-98EF-A42EEC0B8D8B}" dt="2023-04-14T18:29:13.957" v="479"/>
          <ac:spMkLst>
            <pc:docMk/>
            <pc:sldMk cId="160567186" sldId="256"/>
            <ac:spMk id="29" creationId="{932BC668-4D51-4090-89E3-5613B832E4F8}"/>
          </ac:spMkLst>
        </pc:spChg>
        <pc:spChg chg="add del">
          <ac:chgData name="vardhani pattem" userId="fb10aa9301053f94" providerId="LiveId" clId="{0CA05913-810A-4779-98EF-A42EEC0B8D8B}" dt="2023-04-14T18:29:13.957" v="479"/>
          <ac:spMkLst>
            <pc:docMk/>
            <pc:sldMk cId="160567186" sldId="256"/>
            <ac:spMk id="31" creationId="{6924F406-F250-4FCF-A28E-52F364A5AA1D}"/>
          </ac:spMkLst>
        </pc:spChg>
        <pc:spChg chg="add del">
          <ac:chgData name="vardhani pattem" userId="fb10aa9301053f94" providerId="LiveId" clId="{0CA05913-810A-4779-98EF-A42EEC0B8D8B}" dt="2023-04-14T18:29:13.957" v="479"/>
          <ac:spMkLst>
            <pc:docMk/>
            <pc:sldMk cId="160567186" sldId="256"/>
            <ac:spMk id="33" creationId="{E4055289-E0C6-4BD3-83C1-D3C3059323A2}"/>
          </ac:spMkLst>
        </pc:spChg>
        <pc:spChg chg="add del">
          <ac:chgData name="vardhani pattem" userId="fb10aa9301053f94" providerId="LiveId" clId="{0CA05913-810A-4779-98EF-A42EEC0B8D8B}" dt="2023-04-14T18:33:03.597" v="489"/>
          <ac:spMkLst>
            <pc:docMk/>
            <pc:sldMk cId="160567186" sldId="256"/>
            <ac:spMk id="35" creationId="{FC23C8D4-BD3D-4473-B3D0-89011586BE82}"/>
          </ac:spMkLst>
        </pc:spChg>
        <pc:spChg chg="add del">
          <ac:chgData name="vardhani pattem" userId="fb10aa9301053f94" providerId="LiveId" clId="{0CA05913-810A-4779-98EF-A42EEC0B8D8B}" dt="2023-04-13T22:51:28.865" v="18" actId="26606"/>
          <ac:spMkLst>
            <pc:docMk/>
            <pc:sldMk cId="160567186" sldId="256"/>
            <ac:spMk id="36" creationId="{551580BD-7D80-4957-A58D-916E994AB787}"/>
          </ac:spMkLst>
        </pc:spChg>
        <pc:spChg chg="add del">
          <ac:chgData name="vardhani pattem" userId="fb10aa9301053f94" providerId="LiveId" clId="{0CA05913-810A-4779-98EF-A42EEC0B8D8B}" dt="2023-04-13T22:51:28.865" v="18" actId="26606"/>
          <ac:spMkLst>
            <pc:docMk/>
            <pc:sldMk cId="160567186" sldId="256"/>
            <ac:spMk id="37" creationId="{DE478B8E-B09A-4F54-BAF6-88125E69902A}"/>
          </ac:spMkLst>
        </pc:spChg>
        <pc:spChg chg="add del">
          <ac:chgData name="vardhani pattem" userId="fb10aa9301053f94" providerId="LiveId" clId="{0CA05913-810A-4779-98EF-A42EEC0B8D8B}" dt="2023-04-13T22:51:28.865" v="18" actId="26606"/>
          <ac:spMkLst>
            <pc:docMk/>
            <pc:sldMk cId="160567186" sldId="256"/>
            <ac:spMk id="38" creationId="{CB59DE95-F3B9-4A35-9681-78FA926F024B}"/>
          </ac:spMkLst>
        </pc:spChg>
        <pc:spChg chg="add del">
          <ac:chgData name="vardhani pattem" userId="fb10aa9301053f94" providerId="LiveId" clId="{0CA05913-810A-4779-98EF-A42EEC0B8D8B}" dt="2023-04-14T18:30:12.762" v="484"/>
          <ac:spMkLst>
            <pc:docMk/>
            <pc:sldMk cId="160567186" sldId="256"/>
            <ac:spMk id="43" creationId="{433DF4D3-8A35-461A-ABE0-F56B78A1371F}"/>
          </ac:spMkLst>
        </pc:spChg>
        <pc:spChg chg="add del">
          <ac:chgData name="vardhani pattem" userId="fb10aa9301053f94" providerId="LiveId" clId="{0CA05913-810A-4779-98EF-A42EEC0B8D8B}" dt="2023-04-13T23:15:22.059" v="449"/>
          <ac:spMkLst>
            <pc:docMk/>
            <pc:sldMk cId="160567186" sldId="256"/>
            <ac:spMk id="46" creationId="{812CB9FF-7D0E-C6EE-FD1E-5414C1C2FEB3}"/>
          </ac:spMkLst>
        </pc:spChg>
        <pc:spChg chg="add del">
          <ac:chgData name="vardhani pattem" userId="fb10aa9301053f94" providerId="LiveId" clId="{0CA05913-810A-4779-98EF-A42EEC0B8D8B}" dt="2023-04-14T18:36:22.866" v="511" actId="26606"/>
          <ac:spMkLst>
            <pc:docMk/>
            <pc:sldMk cId="160567186" sldId="256"/>
            <ac:spMk id="47" creationId="{8FD0DCA7-8768-4C62-B113-5FA8C70D22C7}"/>
          </ac:spMkLst>
        </pc:spChg>
        <pc:spChg chg="add del">
          <ac:chgData name="vardhani pattem" userId="fb10aa9301053f94" providerId="LiveId" clId="{0CA05913-810A-4779-98EF-A42EEC0B8D8B}" dt="2023-04-13T23:15:22.059" v="449"/>
          <ac:spMkLst>
            <pc:docMk/>
            <pc:sldMk cId="160567186" sldId="256"/>
            <ac:spMk id="48" creationId="{E4AF4B06-53F0-C847-8C21-2E98F1814642}"/>
          </ac:spMkLst>
        </pc:spChg>
        <pc:spChg chg="add del">
          <ac:chgData name="vardhani pattem" userId="fb10aa9301053f94" providerId="LiveId" clId="{0CA05913-810A-4779-98EF-A42EEC0B8D8B}" dt="2023-04-14T18:36:22.866" v="511" actId="26606"/>
          <ac:spMkLst>
            <pc:docMk/>
            <pc:sldMk cId="160567186" sldId="256"/>
            <ac:spMk id="49" creationId="{1D23540D-89BB-4B19-BDB9-7954F41E9B27}"/>
          </ac:spMkLst>
        </pc:spChg>
        <pc:spChg chg="add del">
          <ac:chgData name="vardhani pattem" userId="fb10aa9301053f94" providerId="LiveId" clId="{0CA05913-810A-4779-98EF-A42EEC0B8D8B}" dt="2023-04-13T23:15:22.059" v="449"/>
          <ac:spMkLst>
            <pc:docMk/>
            <pc:sldMk cId="160567186" sldId="256"/>
            <ac:spMk id="50" creationId="{7F70A2C4-3347-EF31-F002-FB70BCCF4497}"/>
          </ac:spMkLst>
        </pc:spChg>
        <pc:spChg chg="add del">
          <ac:chgData name="vardhani pattem" userId="fb10aa9301053f94" providerId="LiveId" clId="{0CA05913-810A-4779-98EF-A42EEC0B8D8B}" dt="2023-04-14T18:35:49.462" v="506" actId="26606"/>
          <ac:spMkLst>
            <pc:docMk/>
            <pc:sldMk cId="160567186" sldId="256"/>
            <ac:spMk id="51" creationId="{F22CA880-E467-48B7-830F-26921230782C}"/>
          </ac:spMkLst>
        </pc:spChg>
        <pc:spChg chg="add del">
          <ac:chgData name="vardhani pattem" userId="fb10aa9301053f94" providerId="LiveId" clId="{0CA05913-810A-4779-98EF-A42EEC0B8D8B}" dt="2023-04-14T18:35:49.462" v="506" actId="26606"/>
          <ac:spMkLst>
            <pc:docMk/>
            <pc:sldMk cId="160567186" sldId="256"/>
            <ac:spMk id="52" creationId="{C5258B9E-C015-412F-9B81-E40D361E9D99}"/>
          </ac:spMkLst>
        </pc:spChg>
        <pc:spChg chg="add del">
          <ac:chgData name="vardhani pattem" userId="fb10aa9301053f94" providerId="LiveId" clId="{0CA05913-810A-4779-98EF-A42EEC0B8D8B}" dt="2023-04-14T17:14:14.536" v="468" actId="26606"/>
          <ac:spMkLst>
            <pc:docMk/>
            <pc:sldMk cId="160567186" sldId="256"/>
            <ac:spMk id="53" creationId="{6B6D540F-1E2F-416F-819F-D8216BC8F334}"/>
          </ac:spMkLst>
        </pc:spChg>
        <pc:spChg chg="add del">
          <ac:chgData name="vardhani pattem" userId="fb10aa9301053f94" providerId="LiveId" clId="{0CA05913-810A-4779-98EF-A42EEC0B8D8B}" dt="2023-04-17T01:42:07.069" v="1829"/>
          <ac:spMkLst>
            <pc:docMk/>
            <pc:sldMk cId="160567186" sldId="256"/>
            <ac:spMk id="57" creationId="{051F07E2-B05C-41F9-A9EE-4AC115603F14}"/>
          </ac:spMkLst>
        </pc:spChg>
        <pc:spChg chg="add del">
          <ac:chgData name="vardhani pattem" userId="fb10aa9301053f94" providerId="LiveId" clId="{0CA05913-810A-4779-98EF-A42EEC0B8D8B}" dt="2023-04-14T18:40:11.349" v="524" actId="26606"/>
          <ac:spMkLst>
            <pc:docMk/>
            <pc:sldMk cId="160567186" sldId="256"/>
            <ac:spMk id="65" creationId="{5EB8E3BF-F464-4900-8994-851061A9AD60}"/>
          </ac:spMkLst>
        </pc:spChg>
        <pc:spChg chg="add del">
          <ac:chgData name="vardhani pattem" userId="fb10aa9301053f94" providerId="LiveId" clId="{0CA05913-810A-4779-98EF-A42EEC0B8D8B}" dt="2023-04-14T18:36:04.239" v="508" actId="26606"/>
          <ac:spMkLst>
            <pc:docMk/>
            <pc:sldMk cId="160567186" sldId="256"/>
            <ac:spMk id="66" creationId="{F96187D8-B32D-4D1A-8C48-A15933DDCD8C}"/>
          </ac:spMkLst>
        </pc:spChg>
        <pc:spChg chg="add del">
          <ac:chgData name="vardhani pattem" userId="fb10aa9301053f94" providerId="LiveId" clId="{0CA05913-810A-4779-98EF-A42EEC0B8D8B}" dt="2023-04-14T18:36:04.239" v="508" actId="26606"/>
          <ac:spMkLst>
            <pc:docMk/>
            <pc:sldMk cId="160567186" sldId="256"/>
            <ac:spMk id="67" creationId="{D019BB32-A409-4C93-9090-8BDDC45E5796}"/>
          </ac:spMkLst>
        </pc:spChg>
        <pc:spChg chg="add del">
          <ac:chgData name="vardhani pattem" userId="fb10aa9301053f94" providerId="LiveId" clId="{0CA05913-810A-4779-98EF-A42EEC0B8D8B}" dt="2023-04-14T18:36:04.239" v="508" actId="26606"/>
          <ac:spMkLst>
            <pc:docMk/>
            <pc:sldMk cId="160567186" sldId="256"/>
            <ac:spMk id="69" creationId="{74ED70DB-1943-4E5C-A1B6-D49DFE44028B}"/>
          </ac:spMkLst>
        </pc:spChg>
        <pc:spChg chg="add del">
          <ac:chgData name="vardhani pattem" userId="fb10aa9301053f94" providerId="LiveId" clId="{0CA05913-810A-4779-98EF-A42EEC0B8D8B}" dt="2023-04-14T18:36:22.359" v="510" actId="26606"/>
          <ac:spMkLst>
            <pc:docMk/>
            <pc:sldMk cId="160567186" sldId="256"/>
            <ac:spMk id="71" creationId="{9B37791B-B040-4694-BFDC-8DD132D86E8E}"/>
          </ac:spMkLst>
        </pc:spChg>
        <pc:spChg chg="add del">
          <ac:chgData name="vardhani pattem" userId="fb10aa9301053f94" providerId="LiveId" clId="{0CA05913-810A-4779-98EF-A42EEC0B8D8B}" dt="2023-04-14T18:40:17.346" v="526" actId="26606"/>
          <ac:spMkLst>
            <pc:docMk/>
            <pc:sldMk cId="160567186" sldId="256"/>
            <ac:spMk id="73" creationId="{9B347087-DEE1-4F23-8486-A2690AA195E5}"/>
          </ac:spMkLst>
        </pc:spChg>
        <pc:spChg chg="add del">
          <ac:chgData name="vardhani pattem" userId="fb10aa9301053f94" providerId="LiveId" clId="{0CA05913-810A-4779-98EF-A42EEC0B8D8B}" dt="2023-04-14T18:30:12.762" v="484"/>
          <ac:spMkLst>
            <pc:docMk/>
            <pc:sldMk cId="160567186" sldId="256"/>
            <ac:spMk id="74" creationId="{DE91395A-2D18-4AF6-A0AC-AAA7189FED11}"/>
          </ac:spMkLst>
        </pc:spChg>
        <pc:spChg chg="add del">
          <ac:chgData name="vardhani pattem" userId="fb10aa9301053f94" providerId="LiveId" clId="{0CA05913-810A-4779-98EF-A42EEC0B8D8B}" dt="2023-04-14T18:30:12.762" v="484"/>
          <ac:spMkLst>
            <pc:docMk/>
            <pc:sldMk cId="160567186" sldId="256"/>
            <ac:spMk id="75" creationId="{A57352BE-A213-4040-BE8E-D4A925AD9DF8}"/>
          </ac:spMkLst>
        </pc:spChg>
        <pc:spChg chg="add del">
          <ac:chgData name="vardhani pattem" userId="fb10aa9301053f94" providerId="LiveId" clId="{0CA05913-810A-4779-98EF-A42EEC0B8D8B}" dt="2023-04-14T18:30:12.762" v="484"/>
          <ac:spMkLst>
            <pc:docMk/>
            <pc:sldMk cId="160567186" sldId="256"/>
            <ac:spMk id="76" creationId="{23C7736A-5A08-4021-9AB6-390DFF506AA8}"/>
          </ac:spMkLst>
        </pc:spChg>
        <pc:spChg chg="add del">
          <ac:chgData name="vardhani pattem" userId="fb10aa9301053f94" providerId="LiveId" clId="{0CA05913-810A-4779-98EF-A42EEC0B8D8B}" dt="2023-04-14T18:36:35.385" v="515" actId="26606"/>
          <ac:spMkLst>
            <pc:docMk/>
            <pc:sldMk cId="160567186" sldId="256"/>
            <ac:spMk id="77" creationId="{AD35AE2F-5E3A-49D9-8DE1-8A333BA4088E}"/>
          </ac:spMkLst>
        </pc:spChg>
        <pc:spChg chg="add del">
          <ac:chgData name="vardhani pattem" userId="fb10aa9301053f94" providerId="LiveId" clId="{0CA05913-810A-4779-98EF-A42EEC0B8D8B}" dt="2023-04-14T18:36:35.385" v="515" actId="26606"/>
          <ac:spMkLst>
            <pc:docMk/>
            <pc:sldMk cId="160567186" sldId="256"/>
            <ac:spMk id="78" creationId="{04D8AD8F-EF7F-481F-B99A-B8513897050A}"/>
          </ac:spMkLst>
        </pc:spChg>
        <pc:spChg chg="add del">
          <ac:chgData name="vardhani pattem" userId="fb10aa9301053f94" providerId="LiveId" clId="{0CA05913-810A-4779-98EF-A42EEC0B8D8B}" dt="2023-04-14T18:36:35.385" v="515" actId="26606"/>
          <ac:spMkLst>
            <pc:docMk/>
            <pc:sldMk cId="160567186" sldId="256"/>
            <ac:spMk id="79" creationId="{79EB4626-023C-436D-9F57-9EB46080909D}"/>
          </ac:spMkLst>
        </pc:spChg>
        <pc:spChg chg="add del">
          <ac:chgData name="vardhani pattem" userId="fb10aa9301053f94" providerId="LiveId" clId="{0CA05913-810A-4779-98EF-A42EEC0B8D8B}" dt="2023-04-14T18:40:17.346" v="526" actId="26606"/>
          <ac:spMkLst>
            <pc:docMk/>
            <pc:sldMk cId="160567186" sldId="256"/>
            <ac:spMk id="80" creationId="{44BB81AE-EE4A-4AA4-8941-104B6C943598}"/>
          </ac:spMkLst>
        </pc:spChg>
        <pc:spChg chg="add del">
          <ac:chgData name="vardhani pattem" userId="fb10aa9301053f94" providerId="LiveId" clId="{0CA05913-810A-4779-98EF-A42EEC0B8D8B}" dt="2023-04-14T18:39:56.487" v="521"/>
          <ac:spMkLst>
            <pc:docMk/>
            <pc:sldMk cId="160567186" sldId="256"/>
            <ac:spMk id="84" creationId="{0F358BAA-9C8A-4E17-BAD8-32FD6FFEA730}"/>
          </ac:spMkLst>
        </pc:spChg>
        <pc:spChg chg="add del">
          <ac:chgData name="vardhani pattem" userId="fb10aa9301053f94" providerId="LiveId" clId="{0CA05913-810A-4779-98EF-A42EEC0B8D8B}" dt="2023-04-14T18:40:17.346" v="526" actId="26606"/>
          <ac:spMkLst>
            <pc:docMk/>
            <pc:sldMk cId="160567186" sldId="256"/>
            <ac:spMk id="85" creationId="{AAA2202F-2A68-464D-8E53-CEBE9303D848}"/>
          </ac:spMkLst>
        </pc:spChg>
        <pc:spChg chg="add del">
          <ac:chgData name="vardhani pattem" userId="fb10aa9301053f94" providerId="LiveId" clId="{0CA05913-810A-4779-98EF-A42EEC0B8D8B}" dt="2023-04-14T18:39:56.487" v="521"/>
          <ac:spMkLst>
            <pc:docMk/>
            <pc:sldMk cId="160567186" sldId="256"/>
            <ac:spMk id="86" creationId="{4D6F41A4-BEE3-4935-9371-4ADEA67A22F9}"/>
          </ac:spMkLst>
        </pc:spChg>
        <pc:spChg chg="add del">
          <ac:chgData name="vardhani pattem" userId="fb10aa9301053f94" providerId="LiveId" clId="{0CA05913-810A-4779-98EF-A42EEC0B8D8B}" dt="2023-04-14T18:39:56.487" v="521"/>
          <ac:spMkLst>
            <pc:docMk/>
            <pc:sldMk cId="160567186" sldId="256"/>
            <ac:spMk id="95" creationId="{7FE1D329-7CB2-4DF5-B0C0-36DD19EBC66D}"/>
          </ac:spMkLst>
        </pc:spChg>
        <pc:spChg chg="add del">
          <ac:chgData name="vardhani pattem" userId="fb10aa9301053f94" providerId="LiveId" clId="{0CA05913-810A-4779-98EF-A42EEC0B8D8B}" dt="2023-04-14T18:39:56.487" v="521"/>
          <ac:spMkLst>
            <pc:docMk/>
            <pc:sldMk cId="160567186" sldId="256"/>
            <ac:spMk id="97" creationId="{03AE087C-11E2-4305-9282-D7F122FE726E}"/>
          </ac:spMkLst>
        </pc:spChg>
        <pc:spChg chg="add del">
          <ac:chgData name="vardhani pattem" userId="fb10aa9301053f94" providerId="LiveId" clId="{0CA05913-810A-4779-98EF-A42EEC0B8D8B}" dt="2023-04-17T01:38:41.762" v="1750"/>
          <ac:spMkLst>
            <pc:docMk/>
            <pc:sldMk cId="160567186" sldId="256"/>
            <ac:spMk id="113" creationId="{8243CDD5-F82E-454F-8486-578A477A8670}"/>
          </ac:spMkLst>
        </pc:spChg>
        <pc:spChg chg="add del">
          <ac:chgData name="vardhani pattem" userId="fb10aa9301053f94" providerId="LiveId" clId="{0CA05913-810A-4779-98EF-A42EEC0B8D8B}" dt="2023-04-17T01:38:41.762" v="1750"/>
          <ac:spMkLst>
            <pc:docMk/>
            <pc:sldMk cId="160567186" sldId="256"/>
            <ac:spMk id="114" creationId="{125408EF-EA7D-413B-B27F-B1FCD06FAC6D}"/>
          </ac:spMkLst>
        </pc:spChg>
        <pc:grpChg chg="add del">
          <ac:chgData name="vardhani pattem" userId="fb10aa9301053f94" providerId="LiveId" clId="{0CA05913-810A-4779-98EF-A42EEC0B8D8B}" dt="2023-04-14T17:14:14.536" v="468" actId="26606"/>
          <ac:grpSpMkLst>
            <pc:docMk/>
            <pc:sldMk cId="160567186" sldId="256"/>
            <ac:grpSpMk id="6" creationId="{788D5DFD-FA42-4EB0-B24E-4180C0CC5A0F}"/>
          </ac:grpSpMkLst>
        </pc:grpChg>
        <pc:grpChg chg="add del">
          <ac:chgData name="vardhani pattem" userId="fb10aa9301053f94" providerId="LiveId" clId="{0CA05913-810A-4779-98EF-A42EEC0B8D8B}" dt="2023-04-14T17:14:14.536" v="468" actId="26606"/>
          <ac:grpSpMkLst>
            <pc:docMk/>
            <pc:sldMk cId="160567186" sldId="256"/>
            <ac:grpSpMk id="8" creationId="{D44056DF-7985-4692-968A-466E9E6AF76A}"/>
          </ac:grpSpMkLst>
        </pc:grpChg>
        <pc:grpChg chg="add del">
          <ac:chgData name="vardhani pattem" userId="fb10aa9301053f94" providerId="LiveId" clId="{0CA05913-810A-4779-98EF-A42EEC0B8D8B}" dt="2023-04-14T18:40:11.349" v="524" actId="26606"/>
          <ac:grpSpMkLst>
            <pc:docMk/>
            <pc:sldMk cId="160567186" sldId="256"/>
            <ac:grpSpMk id="14" creationId="{DFB5D1BB-0703-437B-BD1E-1D07F8A2730B}"/>
          </ac:grpSpMkLst>
        </pc:grpChg>
        <pc:grpChg chg="add del">
          <ac:chgData name="vardhani pattem" userId="fb10aa9301053f94" providerId="LiveId" clId="{0CA05913-810A-4779-98EF-A42EEC0B8D8B}" dt="2023-04-14T18:30:12.762" v="484"/>
          <ac:grpSpMkLst>
            <pc:docMk/>
            <pc:sldMk cId="160567186" sldId="256"/>
            <ac:grpSpMk id="42" creationId="{7398C59F-5A18-487B-91D6-B955AACF2E50}"/>
          </ac:grpSpMkLst>
        </pc:grpChg>
        <pc:grpChg chg="add del">
          <ac:chgData name="vardhani pattem" userId="fb10aa9301053f94" providerId="LiveId" clId="{0CA05913-810A-4779-98EF-A42EEC0B8D8B}" dt="2023-04-14T17:14:24.480" v="470"/>
          <ac:grpSpMkLst>
            <pc:docMk/>
            <pc:sldMk cId="160567186" sldId="256"/>
            <ac:grpSpMk id="60" creationId="{A24E966C-35F3-4DB1-8C23-4BC252E4E4A2}"/>
          </ac:grpSpMkLst>
        </pc:grpChg>
        <pc:grpChg chg="add del">
          <ac:chgData name="vardhani pattem" userId="fb10aa9301053f94" providerId="LiveId" clId="{0CA05913-810A-4779-98EF-A42EEC0B8D8B}" dt="2023-04-14T18:30:12.762" v="484"/>
          <ac:grpSpMkLst>
            <pc:docMk/>
            <pc:sldMk cId="160567186" sldId="256"/>
            <ac:grpSpMk id="62" creationId="{520234FB-542E-4550-9C2F-1B56FD41A1CA}"/>
          </ac:grpSpMkLst>
        </pc:grpChg>
        <pc:grpChg chg="add del">
          <ac:chgData name="vardhani pattem" userId="fb10aa9301053f94" providerId="LiveId" clId="{0CA05913-810A-4779-98EF-A42EEC0B8D8B}" dt="2023-04-14T18:36:22.359" v="510" actId="26606"/>
          <ac:grpSpMkLst>
            <pc:docMk/>
            <pc:sldMk cId="160567186" sldId="256"/>
            <ac:grpSpMk id="72" creationId="{4252769E-B9F0-4068-A645-5BBEF16E9C28}"/>
          </ac:grpSpMkLst>
        </pc:grpChg>
        <pc:grpChg chg="add del">
          <ac:chgData name="vardhani pattem" userId="fb10aa9301053f94" providerId="LiveId" clId="{0CA05913-810A-4779-98EF-A42EEC0B8D8B}" dt="2023-04-14T18:40:17.346" v="526" actId="26606"/>
          <ac:grpSpMkLst>
            <pc:docMk/>
            <pc:sldMk cId="160567186" sldId="256"/>
            <ac:grpSpMk id="87" creationId="{5B129734-DF6D-46B8-A0E0-4F178B3AD2FC}"/>
          </ac:grpSpMkLst>
        </pc:grpChg>
        <pc:grpChg chg="add del">
          <ac:chgData name="vardhani pattem" userId="fb10aa9301053f94" providerId="LiveId" clId="{0CA05913-810A-4779-98EF-A42EEC0B8D8B}" dt="2023-04-14T18:39:56.487" v="521"/>
          <ac:grpSpMkLst>
            <pc:docMk/>
            <pc:sldMk cId="160567186" sldId="256"/>
            <ac:grpSpMk id="88" creationId="{7726F010-956A-40BC-8A1F-8002DC729B4C}"/>
          </ac:grpSpMkLst>
        </pc:grpChg>
        <pc:grpChg chg="add del">
          <ac:chgData name="vardhani pattem" userId="fb10aa9301053f94" providerId="LiveId" clId="{0CA05913-810A-4779-98EF-A42EEC0B8D8B}" dt="2023-04-14T18:39:56.487" v="521"/>
          <ac:grpSpMkLst>
            <pc:docMk/>
            <pc:sldMk cId="160567186" sldId="256"/>
            <ac:grpSpMk id="99" creationId="{6ACF365D-F104-414F-93C3-D9F568808E0D}"/>
          </ac:grpSpMkLst>
        </pc:grpChg>
        <pc:grpChg chg="add del">
          <ac:chgData name="vardhani pattem" userId="fb10aa9301053f94" providerId="LiveId" clId="{0CA05913-810A-4779-98EF-A42EEC0B8D8B}" dt="2023-04-14T17:14:24.480" v="470"/>
          <ac:grpSpMkLst>
            <pc:docMk/>
            <pc:sldMk cId="160567186" sldId="256"/>
            <ac:grpSpMk id="101" creationId="{9C9A395D-0E3C-47A2-BD3C-E0B63FFEB93B}"/>
          </ac:grpSpMkLst>
        </pc:grpChg>
        <pc:grpChg chg="add del">
          <ac:chgData name="vardhani pattem" userId="fb10aa9301053f94" providerId="LiveId" clId="{0CA05913-810A-4779-98EF-A42EEC0B8D8B}" dt="2023-04-14T17:14:24.480" v="470"/>
          <ac:grpSpMkLst>
            <pc:docMk/>
            <pc:sldMk cId="160567186" sldId="256"/>
            <ac:grpSpMk id="105" creationId="{1D4E244F-B3CC-4EA6-AEF8-9C10A9F2D650}"/>
          </ac:grpSpMkLst>
        </pc:grpChg>
        <pc:grpChg chg="add del">
          <ac:chgData name="vardhani pattem" userId="fb10aa9301053f94" providerId="LiveId" clId="{0CA05913-810A-4779-98EF-A42EEC0B8D8B}" dt="2023-04-17T01:38:41.762" v="1750"/>
          <ac:grpSpMkLst>
            <pc:docMk/>
            <pc:sldMk cId="160567186" sldId="256"/>
            <ac:grpSpMk id="108" creationId="{DFB5D1BB-0703-437B-BD1E-1D07F8A2730B}"/>
          </ac:grpSpMkLst>
        </pc:grpChg>
        <pc:grpChg chg="add del">
          <ac:chgData name="vardhani pattem" userId="fb10aa9301053f94" providerId="LiveId" clId="{0CA05913-810A-4779-98EF-A42EEC0B8D8B}" dt="2023-04-17T01:38:41.762" v="1750"/>
          <ac:grpSpMkLst>
            <pc:docMk/>
            <pc:sldMk cId="160567186" sldId="256"/>
            <ac:grpSpMk id="116" creationId="{9CA11A81-0344-4F96-8A6F-BBBB25E6E964}"/>
          </ac:grpSpMkLst>
        </pc:grpChg>
        <pc:picChg chg="add mod ord">
          <ac:chgData name="vardhani pattem" userId="fb10aa9301053f94" providerId="LiveId" clId="{0CA05913-810A-4779-98EF-A42EEC0B8D8B}" dt="2023-04-17T01:40:23.553" v="1793" actId="26606"/>
          <ac:picMkLst>
            <pc:docMk/>
            <pc:sldMk cId="160567186" sldId="256"/>
            <ac:picMk id="4" creationId="{4CB19DDE-7F6A-7108-7636-CF45B436F723}"/>
          </ac:picMkLst>
        </pc:picChg>
        <pc:picChg chg="add del mod">
          <ac:chgData name="vardhani pattem" userId="fb10aa9301053f94" providerId="LiveId" clId="{0CA05913-810A-4779-98EF-A42EEC0B8D8B}" dt="2023-04-13T23:07:02.928" v="382" actId="478"/>
          <ac:picMkLst>
            <pc:docMk/>
            <pc:sldMk cId="160567186" sldId="256"/>
            <ac:picMk id="5" creationId="{37CCF867-6911-A482-860E-8842B89E9429}"/>
          </ac:picMkLst>
        </pc:picChg>
        <pc:picChg chg="add del mod">
          <ac:chgData name="vardhani pattem" userId="fb10aa9301053f94" providerId="LiveId" clId="{0CA05913-810A-4779-98EF-A42EEC0B8D8B}" dt="2023-04-17T00:20:20.990" v="743" actId="478"/>
          <ac:picMkLst>
            <pc:docMk/>
            <pc:sldMk cId="160567186" sldId="256"/>
            <ac:picMk id="6" creationId="{CCAA2BB9-BD3B-8FFB-E0A9-615EBF3D9C29}"/>
          </ac:picMkLst>
        </pc:picChg>
        <pc:picChg chg="add del mod">
          <ac:chgData name="vardhani pattem" userId="fb10aa9301053f94" providerId="LiveId" clId="{0CA05913-810A-4779-98EF-A42EEC0B8D8B}" dt="2023-04-17T00:21:45.949" v="750" actId="21"/>
          <ac:picMkLst>
            <pc:docMk/>
            <pc:sldMk cId="160567186" sldId="256"/>
            <ac:picMk id="8" creationId="{BC8772E3-E996-D810-BB5E-1589CB8663DC}"/>
          </ac:picMkLst>
        </pc:picChg>
        <pc:picChg chg="add del">
          <ac:chgData name="vardhani pattem" userId="fb10aa9301053f94" providerId="LiveId" clId="{0CA05913-810A-4779-98EF-A42EEC0B8D8B}" dt="2023-04-17T01:40:18.881" v="1790" actId="26606"/>
          <ac:picMkLst>
            <pc:docMk/>
            <pc:sldMk cId="160567186" sldId="256"/>
            <ac:picMk id="10" creationId="{E0BE7827-5B1A-4F37-BF70-19F7C5C6BDEB}"/>
          </ac:picMkLst>
        </pc:picChg>
        <pc:picChg chg="add del">
          <ac:chgData name="vardhani pattem" userId="fb10aa9301053f94" providerId="LiveId" clId="{0CA05913-810A-4779-98EF-A42EEC0B8D8B}" dt="2023-04-14T18:29:13.957" v="479"/>
          <ac:picMkLst>
            <pc:docMk/>
            <pc:sldMk cId="160567186" sldId="256"/>
            <ac:picMk id="16" creationId="{01CFC1BB-C5B3-4479-9752-C53221627F91}"/>
          </ac:picMkLst>
        </pc:picChg>
        <pc:picChg chg="add del">
          <ac:chgData name="vardhani pattem" userId="fb10aa9301053f94" providerId="LiveId" clId="{0CA05913-810A-4779-98EF-A42EEC0B8D8B}" dt="2023-04-14T18:29:13.957" v="479"/>
          <ac:picMkLst>
            <pc:docMk/>
            <pc:sldMk cId="160567186" sldId="256"/>
            <ac:picMk id="18" creationId="{C56FCE19-3103-4473-A92E-E38D00FCD006}"/>
          </ac:picMkLst>
        </pc:picChg>
        <pc:picChg chg="add del">
          <ac:chgData name="vardhani pattem" userId="fb10aa9301053f94" providerId="LiveId" clId="{0CA05913-810A-4779-98EF-A42EEC0B8D8B}" dt="2023-04-14T18:29:13.957" v="479"/>
          <ac:picMkLst>
            <pc:docMk/>
            <pc:sldMk cId="160567186" sldId="256"/>
            <ac:picMk id="20" creationId="{E909C556-FC01-4870-ABC0-8D5C17BD0F3D}"/>
          </ac:picMkLst>
        </pc:picChg>
        <pc:picChg chg="add del">
          <ac:chgData name="vardhani pattem" userId="fb10aa9301053f94" providerId="LiveId" clId="{0CA05913-810A-4779-98EF-A42EEC0B8D8B}" dt="2023-04-14T18:29:13.957" v="479"/>
          <ac:picMkLst>
            <pc:docMk/>
            <pc:sldMk cId="160567186" sldId="256"/>
            <ac:picMk id="23" creationId="{CA457133-9802-4229-B919-FF91AE235CCB}"/>
          </ac:picMkLst>
        </pc:picChg>
        <pc:picChg chg="add del">
          <ac:chgData name="vardhani pattem" userId="fb10aa9301053f94" providerId="LiveId" clId="{0CA05913-810A-4779-98EF-A42EEC0B8D8B}" dt="2023-04-14T18:29:13.957" v="479"/>
          <ac:picMkLst>
            <pc:docMk/>
            <pc:sldMk cId="160567186" sldId="256"/>
            <ac:picMk id="27" creationId="{74CBD692-4D03-4764-98E3-F95783857866}"/>
          </ac:picMkLst>
        </pc:picChg>
        <pc:picChg chg="add del">
          <ac:chgData name="vardhani pattem" userId="fb10aa9301053f94" providerId="LiveId" clId="{0CA05913-810A-4779-98EF-A42EEC0B8D8B}" dt="2023-04-14T17:14:24.480" v="470"/>
          <ac:picMkLst>
            <pc:docMk/>
            <pc:sldMk cId="160567186" sldId="256"/>
            <ac:picMk id="58" creationId="{519FA62B-A2C9-49F5-8C45-9D5CDCD72B49}"/>
          </ac:picMkLst>
        </pc:picChg>
        <pc:cxnChg chg="add del">
          <ac:chgData name="vardhani pattem" userId="fb10aa9301053f94" providerId="LiveId" clId="{0CA05913-810A-4779-98EF-A42EEC0B8D8B}" dt="2023-04-13T22:51:07.039" v="5" actId="26606"/>
          <ac:cxnSpMkLst>
            <pc:docMk/>
            <pc:sldMk cId="160567186" sldId="256"/>
            <ac:cxnSpMk id="15" creationId="{5E687E3B-9C6D-4102-8F38-DCB77C49C6FD}"/>
          </ac:cxnSpMkLst>
        </pc:cxnChg>
        <pc:cxnChg chg="add del">
          <ac:chgData name="vardhani pattem" userId="fb10aa9301053f94" providerId="LiveId" clId="{0CA05913-810A-4779-98EF-A42EEC0B8D8B}" dt="2023-04-13T22:51:07.039" v="5" actId="26606"/>
          <ac:cxnSpMkLst>
            <pc:docMk/>
            <pc:sldMk cId="160567186" sldId="256"/>
            <ac:cxnSpMk id="17" creationId="{8FD2391C-602E-4522-B790-1F85883AF5F1}"/>
          </ac:cxnSpMkLst>
        </pc:cxnChg>
        <pc:cxnChg chg="add del">
          <ac:chgData name="vardhani pattem" userId="fb10aa9301053f94" providerId="LiveId" clId="{0CA05913-810A-4779-98EF-A42EEC0B8D8B}" dt="2023-04-13T22:51:07.039" v="5" actId="26606"/>
          <ac:cxnSpMkLst>
            <pc:docMk/>
            <pc:sldMk cId="160567186" sldId="256"/>
            <ac:cxnSpMk id="19" creationId="{573C7C39-C73B-4051-B742-C9086B7BE3EC}"/>
          </ac:cxnSpMkLst>
        </pc:cxnChg>
        <pc:cxnChg chg="add del">
          <ac:chgData name="vardhani pattem" userId="fb10aa9301053f94" providerId="LiveId" clId="{0CA05913-810A-4779-98EF-A42EEC0B8D8B}" dt="2023-04-13T22:51:07.029" v="4" actId="26606"/>
          <ac:cxnSpMkLst>
            <pc:docMk/>
            <pc:sldMk cId="160567186" sldId="256"/>
            <ac:cxnSpMk id="30" creationId="{5E687E3B-9C6D-4102-8F38-DCB77C49C6FD}"/>
          </ac:cxnSpMkLst>
        </pc:cxnChg>
        <pc:cxnChg chg="add del">
          <ac:chgData name="vardhani pattem" userId="fb10aa9301053f94" providerId="LiveId" clId="{0CA05913-810A-4779-98EF-A42EEC0B8D8B}" dt="2023-04-13T22:51:07.029" v="4" actId="26606"/>
          <ac:cxnSpMkLst>
            <pc:docMk/>
            <pc:sldMk cId="160567186" sldId="256"/>
            <ac:cxnSpMk id="32" creationId="{573C7C39-C73B-4051-B742-C9086B7BE3EC}"/>
          </ac:cxnSpMkLst>
        </pc:cxnChg>
        <pc:cxnChg chg="add del">
          <ac:chgData name="vardhani pattem" userId="fb10aa9301053f94" providerId="LiveId" clId="{0CA05913-810A-4779-98EF-A42EEC0B8D8B}" dt="2023-04-13T22:51:07.029" v="4" actId="26606"/>
          <ac:cxnSpMkLst>
            <pc:docMk/>
            <pc:sldMk cId="160567186" sldId="256"/>
            <ac:cxnSpMk id="34" creationId="{3F65C608-2429-428E-BDC9-29C15CF307B9}"/>
          </ac:cxnSpMkLst>
        </pc:cxnChg>
        <pc:cxnChg chg="add del">
          <ac:chgData name="vardhani pattem" userId="fb10aa9301053f94" providerId="LiveId" clId="{0CA05913-810A-4779-98EF-A42EEC0B8D8B}" dt="2023-04-13T22:51:28.865" v="18" actId="26606"/>
          <ac:cxnSpMkLst>
            <pc:docMk/>
            <pc:sldMk cId="160567186" sldId="256"/>
            <ac:cxnSpMk id="39" creationId="{5E687E3B-9C6D-4102-8F38-DCB77C49C6FD}"/>
          </ac:cxnSpMkLst>
        </pc:cxnChg>
        <pc:cxnChg chg="add del">
          <ac:chgData name="vardhani pattem" userId="fb10aa9301053f94" providerId="LiveId" clId="{0CA05913-810A-4779-98EF-A42EEC0B8D8B}" dt="2023-04-13T22:51:28.865" v="18" actId="26606"/>
          <ac:cxnSpMkLst>
            <pc:docMk/>
            <pc:sldMk cId="160567186" sldId="256"/>
            <ac:cxnSpMk id="40" creationId="{8FD2391C-602E-4522-B790-1F85883AF5F1}"/>
          </ac:cxnSpMkLst>
        </pc:cxnChg>
        <pc:cxnChg chg="add del">
          <ac:chgData name="vardhani pattem" userId="fb10aa9301053f94" providerId="LiveId" clId="{0CA05913-810A-4779-98EF-A42EEC0B8D8B}" dt="2023-04-13T22:51:28.865" v="18" actId="26606"/>
          <ac:cxnSpMkLst>
            <pc:docMk/>
            <pc:sldMk cId="160567186" sldId="256"/>
            <ac:cxnSpMk id="41" creationId="{573C7C39-C73B-4051-B742-C9086B7BE3EC}"/>
          </ac:cxnSpMkLst>
        </pc:cxnChg>
        <pc:cxnChg chg="add del">
          <ac:chgData name="vardhani pattem" userId="fb10aa9301053f94" providerId="LiveId" clId="{0CA05913-810A-4779-98EF-A42EEC0B8D8B}" dt="2023-04-14T18:33:20.908" v="493" actId="26606"/>
          <ac:cxnSpMkLst>
            <pc:docMk/>
            <pc:sldMk cId="160567186" sldId="256"/>
            <ac:cxnSpMk id="44" creationId="{9C0A00CE-5D42-405E-BB21-040156444C3C}"/>
          </ac:cxnSpMkLst>
        </pc:cxnChg>
        <pc:cxnChg chg="add del">
          <ac:chgData name="vardhani pattem" userId="fb10aa9301053f94" providerId="LiveId" clId="{0CA05913-810A-4779-98EF-A42EEC0B8D8B}" dt="2023-04-14T18:33:38.592" v="497" actId="26606"/>
          <ac:cxnSpMkLst>
            <pc:docMk/>
            <pc:sldMk cId="160567186" sldId="256"/>
            <ac:cxnSpMk id="45" creationId="{9C0A00CE-5D42-405E-BB21-040156444C3C}"/>
          </ac:cxnSpMkLst>
        </pc:cxnChg>
        <pc:cxnChg chg="add del">
          <ac:chgData name="vardhani pattem" userId="fb10aa9301053f94" providerId="LiveId" clId="{0CA05913-810A-4779-98EF-A42EEC0B8D8B}" dt="2023-04-14T18:35:49.462" v="506" actId="26606"/>
          <ac:cxnSpMkLst>
            <pc:docMk/>
            <pc:sldMk cId="160567186" sldId="256"/>
            <ac:cxnSpMk id="54" creationId="{462919E4-C488-4107-9EF1-66152F848008}"/>
          </ac:cxnSpMkLst>
        </pc:cxnChg>
        <pc:cxnChg chg="add del">
          <ac:chgData name="vardhani pattem" userId="fb10aa9301053f94" providerId="LiveId" clId="{0CA05913-810A-4779-98EF-A42EEC0B8D8B}" dt="2023-04-14T18:35:49.462" v="506" actId="26606"/>
          <ac:cxnSpMkLst>
            <pc:docMk/>
            <pc:sldMk cId="160567186" sldId="256"/>
            <ac:cxnSpMk id="55" creationId="{814332FE-82B3-4EC0-8568-D8763144029E}"/>
          </ac:cxnSpMkLst>
        </pc:cxnChg>
        <pc:cxnChg chg="add del">
          <ac:chgData name="vardhani pattem" userId="fb10aa9301053f94" providerId="LiveId" clId="{0CA05913-810A-4779-98EF-A42EEC0B8D8B}" dt="2023-04-14T18:35:49.462" v="506" actId="26606"/>
          <ac:cxnSpMkLst>
            <pc:docMk/>
            <pc:sldMk cId="160567186" sldId="256"/>
            <ac:cxnSpMk id="56" creationId="{0BF79732-4088-424C-A653-4534E4389443}"/>
          </ac:cxnSpMkLst>
        </pc:cxnChg>
        <pc:cxnChg chg="add del">
          <ac:chgData name="vardhani pattem" userId="fb10aa9301053f94" providerId="LiveId" clId="{0CA05913-810A-4779-98EF-A42EEC0B8D8B}" dt="2023-04-14T18:40:11.349" v="524" actId="26606"/>
          <ac:cxnSpMkLst>
            <pc:docMk/>
            <pc:sldMk cId="160567186" sldId="256"/>
            <ac:cxnSpMk id="63" creationId="{883F92AF-2403-4558-B1D7-72130A1E4BC7}"/>
          </ac:cxnSpMkLst>
        </pc:cxnChg>
        <pc:cxnChg chg="add del">
          <ac:chgData name="vardhani pattem" userId="fb10aa9301053f94" providerId="LiveId" clId="{0CA05913-810A-4779-98EF-A42EEC0B8D8B}" dt="2023-04-14T18:35:49.462" v="506" actId="26606"/>
          <ac:cxnSpMkLst>
            <pc:docMk/>
            <pc:sldMk cId="160567186" sldId="256"/>
            <ac:cxnSpMk id="64" creationId="{7B5E59FA-8FDE-43F6-BEAF-F8D715BA5501}"/>
          </ac:cxnSpMkLst>
        </pc:cxnChg>
        <pc:cxnChg chg="add del">
          <ac:chgData name="vardhani pattem" userId="fb10aa9301053f94" providerId="LiveId" clId="{0CA05913-810A-4779-98EF-A42EEC0B8D8B}" dt="2023-04-14T18:36:04.239" v="508" actId="26606"/>
          <ac:cxnSpMkLst>
            <pc:docMk/>
            <pc:sldMk cId="160567186" sldId="256"/>
            <ac:cxnSpMk id="68" creationId="{B0AA360F-DECB-4836-8FB6-22C4BC3FB02D}"/>
          </ac:cxnSpMkLst>
        </pc:cxnChg>
        <pc:cxnChg chg="add del">
          <ac:chgData name="vardhani pattem" userId="fb10aa9301053f94" providerId="LiveId" clId="{0CA05913-810A-4779-98EF-A42EEC0B8D8B}" dt="2023-04-14T18:40:11.349" v="524" actId="26606"/>
          <ac:cxnSpMkLst>
            <pc:docMk/>
            <pc:sldMk cId="160567186" sldId="256"/>
            <ac:cxnSpMk id="70" creationId="{8E0602D6-3A81-42F8-AE67-1BAAFC967CB0}"/>
          </ac:cxnSpMkLst>
        </pc:cxnChg>
        <pc:cxnChg chg="add del">
          <ac:chgData name="vardhani pattem" userId="fb10aa9301053f94" providerId="LiveId" clId="{0CA05913-810A-4779-98EF-A42EEC0B8D8B}" dt="2023-04-14T18:40:17.346" v="526" actId="26606"/>
          <ac:cxnSpMkLst>
            <pc:docMk/>
            <pc:sldMk cId="160567186" sldId="256"/>
            <ac:cxnSpMk id="83" creationId="{4AA791FC-1AEF-4561-93B5-6B9E981BBB74}"/>
          </ac:cxnSpMkLst>
        </pc:cxnChg>
        <pc:cxnChg chg="add del">
          <ac:chgData name="vardhani pattem" userId="fb10aa9301053f94" providerId="LiveId" clId="{0CA05913-810A-4779-98EF-A42EEC0B8D8B}" dt="2023-04-17T01:38:41.762" v="1750"/>
          <ac:cxnSpMkLst>
            <pc:docMk/>
            <pc:sldMk cId="160567186" sldId="256"/>
            <ac:cxnSpMk id="112" creationId="{883F92AF-2403-4558-B1D7-72130A1E4BC7}"/>
          </ac:cxnSpMkLst>
        </pc:cxnChg>
        <pc:cxnChg chg="add del">
          <ac:chgData name="vardhani pattem" userId="fb10aa9301053f94" providerId="LiveId" clId="{0CA05913-810A-4779-98EF-A42EEC0B8D8B}" dt="2023-04-17T01:38:41.762" v="1750"/>
          <ac:cxnSpMkLst>
            <pc:docMk/>
            <pc:sldMk cId="160567186" sldId="256"/>
            <ac:cxnSpMk id="115" creationId="{98C14DAD-9B93-4225-B89C-5D0B5BD3A2E0}"/>
          </ac:cxnSpMkLst>
        </pc:cxnChg>
      </pc:sldChg>
      <pc:sldChg chg="modSp new del mod setBg setClrOvrMap">
        <pc:chgData name="vardhani pattem" userId="fb10aa9301053f94" providerId="LiveId" clId="{0CA05913-810A-4779-98EF-A42EEC0B8D8B}" dt="2023-04-14T18:35:31.532" v="504" actId="2696"/>
        <pc:sldMkLst>
          <pc:docMk/>
          <pc:sldMk cId="373214352" sldId="257"/>
        </pc:sldMkLst>
        <pc:spChg chg="mod">
          <ac:chgData name="vardhani pattem" userId="fb10aa9301053f94" providerId="LiveId" clId="{0CA05913-810A-4779-98EF-A42EEC0B8D8B}" dt="2023-04-14T18:33:06.078" v="491"/>
          <ac:spMkLst>
            <pc:docMk/>
            <pc:sldMk cId="373214352" sldId="257"/>
            <ac:spMk id="2" creationId="{D34833A2-10C1-CF09-CAFA-5D56F0D9F038}"/>
          </ac:spMkLst>
        </pc:spChg>
        <pc:spChg chg="mod">
          <ac:chgData name="vardhani pattem" userId="fb10aa9301053f94" providerId="LiveId" clId="{0CA05913-810A-4779-98EF-A42EEC0B8D8B}" dt="2023-04-13T23:16:09.844" v="463" actId="26606"/>
          <ac:spMkLst>
            <pc:docMk/>
            <pc:sldMk cId="373214352" sldId="257"/>
            <ac:spMk id="3" creationId="{91BA18FC-B529-8F5D-6563-76E74D779147}"/>
          </ac:spMkLst>
        </pc:spChg>
      </pc:sldChg>
      <pc:sldChg chg="addSp modSp new del mod setBg">
        <pc:chgData name="vardhani pattem" userId="fb10aa9301053f94" providerId="LiveId" clId="{0CA05913-810A-4779-98EF-A42EEC0B8D8B}" dt="2023-04-13T23:11:05.947" v="388" actId="2696"/>
        <pc:sldMkLst>
          <pc:docMk/>
          <pc:sldMk cId="619638775" sldId="257"/>
        </pc:sldMkLst>
        <pc:spChg chg="mod">
          <ac:chgData name="vardhani pattem" userId="fb10aa9301053f94" providerId="LiveId" clId="{0CA05913-810A-4779-98EF-A42EEC0B8D8B}" dt="2023-04-13T23:00:48.662" v="380" actId="26606"/>
          <ac:spMkLst>
            <pc:docMk/>
            <pc:sldMk cId="619638775" sldId="257"/>
            <ac:spMk id="2" creationId="{C140C47E-A550-A088-CDBA-AC52266ACDC5}"/>
          </ac:spMkLst>
        </pc:spChg>
        <pc:spChg chg="mod">
          <ac:chgData name="vardhani pattem" userId="fb10aa9301053f94" providerId="LiveId" clId="{0CA05913-810A-4779-98EF-A42EEC0B8D8B}" dt="2023-04-13T23:00:48.662" v="380" actId="26606"/>
          <ac:spMkLst>
            <pc:docMk/>
            <pc:sldMk cId="619638775" sldId="257"/>
            <ac:spMk id="3" creationId="{E5087A5E-B3F3-8E0E-6E31-4239F34C8C10}"/>
          </ac:spMkLst>
        </pc:spChg>
        <pc:spChg chg="add">
          <ac:chgData name="vardhani pattem" userId="fb10aa9301053f94" providerId="LiveId" clId="{0CA05913-810A-4779-98EF-A42EEC0B8D8B}" dt="2023-04-13T23:00:48.662" v="380" actId="26606"/>
          <ac:spMkLst>
            <pc:docMk/>
            <pc:sldMk cId="619638775" sldId="257"/>
            <ac:spMk id="10" creationId="{D0962E7D-B0F3-9F9F-886A-FECAD41C0FD4}"/>
          </ac:spMkLst>
        </pc:spChg>
        <pc:spChg chg="add">
          <ac:chgData name="vardhani pattem" userId="fb10aa9301053f94" providerId="LiveId" clId="{0CA05913-810A-4779-98EF-A42EEC0B8D8B}" dt="2023-04-13T23:00:48.662" v="380" actId="26606"/>
          <ac:spMkLst>
            <pc:docMk/>
            <pc:sldMk cId="619638775" sldId="257"/>
            <ac:spMk id="12" creationId="{43407580-433D-D9D7-B9BA-851438EBA83F}"/>
          </ac:spMkLst>
        </pc:spChg>
        <pc:spChg chg="add">
          <ac:chgData name="vardhani pattem" userId="fb10aa9301053f94" providerId="LiveId" clId="{0CA05913-810A-4779-98EF-A42EEC0B8D8B}" dt="2023-04-13T23:00:48.662" v="380" actId="26606"/>
          <ac:spMkLst>
            <pc:docMk/>
            <pc:sldMk cId="619638775" sldId="257"/>
            <ac:spMk id="14" creationId="{D30DAEC9-1C4F-2AF8-D57C-6287E3771FB1}"/>
          </ac:spMkLst>
        </pc:spChg>
        <pc:picChg chg="add mod">
          <ac:chgData name="vardhani pattem" userId="fb10aa9301053f94" providerId="LiveId" clId="{0CA05913-810A-4779-98EF-A42EEC0B8D8B}" dt="2023-04-13T23:07:12.201" v="383" actId="1076"/>
          <ac:picMkLst>
            <pc:docMk/>
            <pc:sldMk cId="619638775" sldId="257"/>
            <ac:picMk id="5" creationId="{92DBFDDE-EF83-14C4-A301-07E877A88E0B}"/>
          </ac:picMkLst>
        </pc:picChg>
      </pc:sldChg>
      <pc:sldChg chg="addSp delSp modSp new mod modTransition setBg setClrOvrMap delDesignElem">
        <pc:chgData name="vardhani pattem" userId="fb10aa9301053f94" providerId="LiveId" clId="{0CA05913-810A-4779-98EF-A42EEC0B8D8B}" dt="2023-04-17T04:47:59.633" v="5128" actId="20577"/>
        <pc:sldMkLst>
          <pc:docMk/>
          <pc:sldMk cId="1994582456" sldId="257"/>
        </pc:sldMkLst>
        <pc:spChg chg="mod ord">
          <ac:chgData name="vardhani pattem" userId="fb10aa9301053f94" providerId="LiveId" clId="{0CA05913-810A-4779-98EF-A42EEC0B8D8B}" dt="2023-04-17T02:08:58.464" v="2243" actId="207"/>
          <ac:spMkLst>
            <pc:docMk/>
            <pc:sldMk cId="1994582456" sldId="257"/>
            <ac:spMk id="2" creationId="{7657F3AA-F4E4-69F2-E4A0-590E5D0D2614}"/>
          </ac:spMkLst>
        </pc:spChg>
        <pc:spChg chg="add del mod">
          <ac:chgData name="vardhani pattem" userId="fb10aa9301053f94" providerId="LiveId" clId="{0CA05913-810A-4779-98EF-A42EEC0B8D8B}" dt="2023-04-17T00:22:27.347" v="754" actId="26606"/>
          <ac:spMkLst>
            <pc:docMk/>
            <pc:sldMk cId="1994582456" sldId="257"/>
            <ac:spMk id="3" creationId="{58FFEA04-A911-1C09-B0E0-2EF3D63383F2}"/>
          </ac:spMkLst>
        </pc:spChg>
        <pc:spChg chg="add mod">
          <ac:chgData name="vardhani pattem" userId="fb10aa9301053f94" providerId="LiveId" clId="{0CA05913-810A-4779-98EF-A42EEC0B8D8B}" dt="2023-04-17T04:47:59.633" v="5128" actId="20577"/>
          <ac:spMkLst>
            <pc:docMk/>
            <pc:sldMk cId="1994582456" sldId="257"/>
            <ac:spMk id="8" creationId="{58FFEA04-A911-1C09-B0E0-2EF3D63383F2}"/>
          </ac:spMkLst>
        </pc:spChg>
        <pc:spChg chg="add del">
          <ac:chgData name="vardhani pattem" userId="fb10aa9301053f94" providerId="LiveId" clId="{0CA05913-810A-4779-98EF-A42EEC0B8D8B}" dt="2023-04-17T01:06:57.032" v="1409" actId="26606"/>
          <ac:spMkLst>
            <pc:docMk/>
            <pc:sldMk cId="1994582456" sldId="257"/>
            <ac:spMk id="9" creationId="{8243CDD5-F82E-454F-8486-578A477A8670}"/>
          </ac:spMkLst>
        </pc:spChg>
        <pc:spChg chg="add del">
          <ac:chgData name="vardhani pattem" userId="fb10aa9301053f94" providerId="LiveId" clId="{0CA05913-810A-4779-98EF-A42EEC0B8D8B}" dt="2023-04-17T01:06:57.032" v="1409" actId="26606"/>
          <ac:spMkLst>
            <pc:docMk/>
            <pc:sldMk cId="1994582456" sldId="257"/>
            <ac:spMk id="11" creationId="{125408EF-EA7D-413B-B27F-B1FCD06FAC6D}"/>
          </ac:spMkLst>
        </pc:spChg>
        <pc:spChg chg="add del">
          <ac:chgData name="vardhani pattem" userId="fb10aa9301053f94" providerId="LiveId" clId="{0CA05913-810A-4779-98EF-A42EEC0B8D8B}" dt="2023-04-17T01:38:41.762" v="1750"/>
          <ac:spMkLst>
            <pc:docMk/>
            <pc:sldMk cId="1994582456" sldId="257"/>
            <ac:spMk id="24" creationId="{5EB8E3BF-F464-4900-8994-851061A9AD60}"/>
          </ac:spMkLst>
        </pc:spChg>
        <pc:grpChg chg="add del">
          <ac:chgData name="vardhani pattem" userId="fb10aa9301053f94" providerId="LiveId" clId="{0CA05913-810A-4779-98EF-A42EEC0B8D8B}" dt="2023-04-17T01:06:57.032" v="1409" actId="26606"/>
          <ac:grpSpMkLst>
            <pc:docMk/>
            <pc:sldMk cId="1994582456" sldId="257"/>
            <ac:grpSpMk id="15" creationId="{9CA11A81-0344-4F96-8A6F-BBBB25E6E964}"/>
          </ac:grpSpMkLst>
        </pc:grpChg>
        <pc:graphicFrameChg chg="add del">
          <ac:chgData name="vardhani pattem" userId="fb10aa9301053f94" providerId="LiveId" clId="{0CA05913-810A-4779-98EF-A42EEC0B8D8B}" dt="2023-04-17T00:22:27.294" v="753" actId="26606"/>
          <ac:graphicFrameMkLst>
            <pc:docMk/>
            <pc:sldMk cId="1994582456" sldId="257"/>
            <ac:graphicFrameMk id="6" creationId="{81E9F9B2-3DD2-AA8D-B5E6-E255BACD0EC5}"/>
          </ac:graphicFrameMkLst>
        </pc:graphicFrameChg>
        <pc:picChg chg="add mod ord">
          <ac:chgData name="vardhani pattem" userId="fb10aa9301053f94" providerId="LiveId" clId="{0CA05913-810A-4779-98EF-A42EEC0B8D8B}" dt="2023-04-17T02:08:14.436" v="2237" actId="167"/>
          <ac:picMkLst>
            <pc:docMk/>
            <pc:sldMk cId="1994582456" sldId="257"/>
            <ac:picMk id="4" creationId="{E87BAF9D-F1B9-F223-34A9-B8F8A0AC2AA9}"/>
          </ac:picMkLst>
        </pc:picChg>
        <pc:picChg chg="add del mod">
          <ac:chgData name="vardhani pattem" userId="fb10aa9301053f94" providerId="LiveId" clId="{0CA05913-810A-4779-98EF-A42EEC0B8D8B}" dt="2023-04-17T02:09:10.626" v="2244" actId="478"/>
          <ac:picMkLst>
            <pc:docMk/>
            <pc:sldMk cId="1994582456" sldId="257"/>
            <ac:picMk id="5" creationId="{2507CF74-A9F5-31BB-7A57-93EF9E6628AB}"/>
          </ac:picMkLst>
        </pc:picChg>
        <pc:cxnChg chg="add del">
          <ac:chgData name="vardhani pattem" userId="fb10aa9301053f94" providerId="LiveId" clId="{0CA05913-810A-4779-98EF-A42EEC0B8D8B}" dt="2023-04-17T01:06:57.032" v="1409" actId="26606"/>
          <ac:cxnSpMkLst>
            <pc:docMk/>
            <pc:sldMk cId="1994582456" sldId="257"/>
            <ac:cxnSpMk id="13" creationId="{98C14DAD-9B93-4225-B89C-5D0B5BD3A2E0}"/>
          </ac:cxnSpMkLst>
        </pc:cxnChg>
        <pc:cxnChg chg="add del">
          <ac:chgData name="vardhani pattem" userId="fb10aa9301053f94" providerId="LiveId" clId="{0CA05913-810A-4779-98EF-A42EEC0B8D8B}" dt="2023-04-17T01:38:41.762" v="1750"/>
          <ac:cxnSpMkLst>
            <pc:docMk/>
            <pc:sldMk cId="1994582456" sldId="257"/>
            <ac:cxnSpMk id="26" creationId="{8E0602D6-3A81-42F8-AE67-1BAAFC967CB0}"/>
          </ac:cxnSpMkLst>
        </pc:cxnChg>
      </pc:sldChg>
      <pc:sldChg chg="modSp new del">
        <pc:chgData name="vardhani pattem" userId="fb10aa9301053f94" providerId="LiveId" clId="{0CA05913-810A-4779-98EF-A42EEC0B8D8B}" dt="2023-04-14T18:40:31.849" v="528" actId="2696"/>
        <pc:sldMkLst>
          <pc:docMk/>
          <pc:sldMk cId="4165301986" sldId="257"/>
        </pc:sldMkLst>
        <pc:spChg chg="mod">
          <ac:chgData name="vardhani pattem" userId="fb10aa9301053f94" providerId="LiveId" clId="{0CA05913-810A-4779-98EF-A42EEC0B8D8B}" dt="2023-04-14T18:39:59.333" v="522"/>
          <ac:spMkLst>
            <pc:docMk/>
            <pc:sldMk cId="4165301986" sldId="257"/>
            <ac:spMk id="2" creationId="{7E2CE1D0-CE2F-37CF-F373-6530D12042EF}"/>
          </ac:spMkLst>
        </pc:spChg>
        <pc:spChg chg="mod">
          <ac:chgData name="vardhani pattem" userId="fb10aa9301053f94" providerId="LiveId" clId="{0CA05913-810A-4779-98EF-A42EEC0B8D8B}" dt="2023-04-14T18:39:59.333" v="522"/>
          <ac:spMkLst>
            <pc:docMk/>
            <pc:sldMk cId="4165301986" sldId="257"/>
            <ac:spMk id="3" creationId="{1632FBE3-2267-63C0-AAB7-10C7A3E33DD3}"/>
          </ac:spMkLst>
        </pc:spChg>
      </pc:sldChg>
      <pc:sldChg chg="addSp delSp modSp new mod modTransition setBg setClrOvrMap">
        <pc:chgData name="vardhani pattem" userId="fb10aa9301053f94" providerId="LiveId" clId="{0CA05913-810A-4779-98EF-A42EEC0B8D8B}" dt="2023-04-17T04:49:24.729" v="5142" actId="255"/>
        <pc:sldMkLst>
          <pc:docMk/>
          <pc:sldMk cId="48458238" sldId="258"/>
        </pc:sldMkLst>
        <pc:spChg chg="mod ord">
          <ac:chgData name="vardhani pattem" userId="fb10aa9301053f94" providerId="LiveId" clId="{0CA05913-810A-4779-98EF-A42EEC0B8D8B}" dt="2023-04-17T01:42:07.069" v="1829"/>
          <ac:spMkLst>
            <pc:docMk/>
            <pc:sldMk cId="48458238" sldId="258"/>
            <ac:spMk id="2" creationId="{F234A88B-F4C7-5BF6-10D4-7AED2292A3EE}"/>
          </ac:spMkLst>
        </pc:spChg>
        <pc:spChg chg="del">
          <ac:chgData name="vardhani pattem" userId="fb10aa9301053f94" providerId="LiveId" clId="{0CA05913-810A-4779-98EF-A42EEC0B8D8B}" dt="2023-04-17T00:19:34.355" v="736" actId="931"/>
          <ac:spMkLst>
            <pc:docMk/>
            <pc:sldMk cId="48458238" sldId="258"/>
            <ac:spMk id="3" creationId="{0FC576A4-1A7C-3BA8-1583-8E47B90F0053}"/>
          </ac:spMkLst>
        </pc:spChg>
        <pc:spChg chg="add mod">
          <ac:chgData name="vardhani pattem" userId="fb10aa9301053f94" providerId="LiveId" clId="{0CA05913-810A-4779-98EF-A42EEC0B8D8B}" dt="2023-04-17T04:49:24.729" v="5142" actId="255"/>
          <ac:spMkLst>
            <pc:docMk/>
            <pc:sldMk cId="48458238" sldId="258"/>
            <ac:spMk id="9" creationId="{031B1EFC-0583-2E89-6A93-A3D223F04F39}"/>
          </ac:spMkLst>
        </pc:spChg>
        <pc:spChg chg="add del">
          <ac:chgData name="vardhani pattem" userId="fb10aa9301053f94" providerId="LiveId" clId="{0CA05913-810A-4779-98EF-A42EEC0B8D8B}" dt="2023-04-17T00:27:17.611" v="798" actId="26606"/>
          <ac:spMkLst>
            <pc:docMk/>
            <pc:sldMk cId="48458238" sldId="258"/>
            <ac:spMk id="12" creationId="{5EB8E3BF-F464-4900-8994-851061A9AD60}"/>
          </ac:spMkLst>
        </pc:spChg>
        <pc:spChg chg="add del">
          <ac:chgData name="vardhani pattem" userId="fb10aa9301053f94" providerId="LiveId" clId="{0CA05913-810A-4779-98EF-A42EEC0B8D8B}" dt="2023-04-17T00:29:08.578" v="837" actId="26606"/>
          <ac:spMkLst>
            <pc:docMk/>
            <pc:sldMk cId="48458238" sldId="258"/>
            <ac:spMk id="19" creationId="{6A9BC876-571A-45A6-93A3-FB2839CE66CE}"/>
          </ac:spMkLst>
        </pc:spChg>
        <pc:spChg chg="add del">
          <ac:chgData name="vardhani pattem" userId="fb10aa9301053f94" providerId="LiveId" clId="{0CA05913-810A-4779-98EF-A42EEC0B8D8B}" dt="2023-04-17T00:29:08.506" v="836" actId="26606"/>
          <ac:spMkLst>
            <pc:docMk/>
            <pc:sldMk cId="48458238" sldId="258"/>
            <ac:spMk id="32" creationId="{0B78BE18-6882-4FAA-BC8C-CA216E963816}"/>
          </ac:spMkLst>
        </pc:spChg>
        <pc:spChg chg="add del">
          <ac:chgData name="vardhani pattem" userId="fb10aa9301053f94" providerId="LiveId" clId="{0CA05913-810A-4779-98EF-A42EEC0B8D8B}" dt="2023-04-17T00:29:08.506" v="836" actId="26606"/>
          <ac:spMkLst>
            <pc:docMk/>
            <pc:sldMk cId="48458238" sldId="258"/>
            <ac:spMk id="34" creationId="{1A34F12D-8C0F-46CA-9F4A-D56193C37E3A}"/>
          </ac:spMkLst>
        </pc:spChg>
        <pc:spChg chg="add del">
          <ac:chgData name="vardhani pattem" userId="fb10aa9301053f94" providerId="LiveId" clId="{0CA05913-810A-4779-98EF-A42EEC0B8D8B}" dt="2023-04-17T00:29:08.506" v="836" actId="26606"/>
          <ac:spMkLst>
            <pc:docMk/>
            <pc:sldMk cId="48458238" sldId="258"/>
            <ac:spMk id="36" creationId="{F3838012-22B6-4303-8F29-04E1419B3A57}"/>
          </ac:spMkLst>
        </pc:spChg>
        <pc:spChg chg="add del">
          <ac:chgData name="vardhani pattem" userId="fb10aa9301053f94" providerId="LiveId" clId="{0CA05913-810A-4779-98EF-A42EEC0B8D8B}" dt="2023-04-17T00:29:29.721" v="840" actId="26606"/>
          <ac:spMkLst>
            <pc:docMk/>
            <pc:sldMk cId="48458238" sldId="258"/>
            <ac:spMk id="46" creationId="{E0837993-CF68-4B71-B30D-9FF2DBDC69D1}"/>
          </ac:spMkLst>
        </pc:spChg>
        <pc:grpChg chg="add del">
          <ac:chgData name="vardhani pattem" userId="fb10aa9301053f94" providerId="LiveId" clId="{0CA05913-810A-4779-98EF-A42EEC0B8D8B}" dt="2023-04-17T00:29:08.578" v="837" actId="26606"/>
          <ac:grpSpMkLst>
            <pc:docMk/>
            <pc:sldMk cId="48458238" sldId="258"/>
            <ac:grpSpMk id="21" creationId="{F484B2EA-E61C-489C-A595-1601912470C5}"/>
          </ac:grpSpMkLst>
        </pc:grpChg>
        <pc:grpChg chg="add del">
          <ac:chgData name="vardhani pattem" userId="fb10aa9301053f94" providerId="LiveId" clId="{0CA05913-810A-4779-98EF-A42EEC0B8D8B}" dt="2023-04-17T00:29:08.506" v="836" actId="26606"/>
          <ac:grpSpMkLst>
            <pc:docMk/>
            <pc:sldMk cId="48458238" sldId="258"/>
            <ac:grpSpMk id="40" creationId="{F03F5A17-2CE9-4ADD-9FAF-C1A0BB39CD0A}"/>
          </ac:grpSpMkLst>
        </pc:grpChg>
        <pc:grpChg chg="add del">
          <ac:chgData name="vardhani pattem" userId="fb10aa9301053f94" providerId="LiveId" clId="{0CA05913-810A-4779-98EF-A42EEC0B8D8B}" dt="2023-04-17T00:29:29.721" v="840" actId="26606"/>
          <ac:grpSpMkLst>
            <pc:docMk/>
            <pc:sldMk cId="48458238" sldId="258"/>
            <ac:grpSpMk id="47" creationId="{5BC1EB0E-C682-4477-94FF-E3696ACD5A6A}"/>
          </ac:grpSpMkLst>
        </pc:grpChg>
        <pc:picChg chg="add del mod ord">
          <ac:chgData name="vardhani pattem" userId="fb10aa9301053f94" providerId="LiveId" clId="{0CA05913-810A-4779-98EF-A42EEC0B8D8B}" dt="2023-04-17T00:28:43.227" v="831" actId="478"/>
          <ac:picMkLst>
            <pc:docMk/>
            <pc:sldMk cId="48458238" sldId="258"/>
            <ac:picMk id="5" creationId="{548CE0E7-3D82-1E16-1CE2-877E21C94C0D}"/>
          </ac:picMkLst>
        </pc:picChg>
        <pc:picChg chg="add mod ord">
          <ac:chgData name="vardhani pattem" userId="fb10aa9301053f94" providerId="LiveId" clId="{0CA05913-810A-4779-98EF-A42EEC0B8D8B}" dt="2023-04-17T01:43:07.504" v="1836" actId="1076"/>
          <ac:picMkLst>
            <pc:docMk/>
            <pc:sldMk cId="48458238" sldId="258"/>
            <ac:picMk id="6" creationId="{24FAA202-001C-3755-B545-95CD32B8CBA8}"/>
          </ac:picMkLst>
        </pc:picChg>
        <pc:cxnChg chg="add del">
          <ac:chgData name="vardhani pattem" userId="fb10aa9301053f94" providerId="LiveId" clId="{0CA05913-810A-4779-98EF-A42EEC0B8D8B}" dt="2023-04-17T00:27:17.611" v="798" actId="26606"/>
          <ac:cxnSpMkLst>
            <pc:docMk/>
            <pc:sldMk cId="48458238" sldId="258"/>
            <ac:cxnSpMk id="14" creationId="{8E0602D6-3A81-42F8-AE67-1BAAFC967CB0}"/>
          </ac:cxnSpMkLst>
        </pc:cxnChg>
        <pc:cxnChg chg="add del">
          <ac:chgData name="vardhani pattem" userId="fb10aa9301053f94" providerId="LiveId" clId="{0CA05913-810A-4779-98EF-A42EEC0B8D8B}" dt="2023-04-17T00:29:08.578" v="837" actId="26606"/>
          <ac:cxnSpMkLst>
            <pc:docMk/>
            <pc:sldMk cId="48458238" sldId="258"/>
            <ac:cxnSpMk id="27" creationId="{1124B3AE-D38B-4A63-B422-F9792E745BDD}"/>
          </ac:cxnSpMkLst>
        </pc:cxnChg>
        <pc:cxnChg chg="add del">
          <ac:chgData name="vardhani pattem" userId="fb10aa9301053f94" providerId="LiveId" clId="{0CA05913-810A-4779-98EF-A42EEC0B8D8B}" dt="2023-04-17T00:29:08.506" v="836" actId="26606"/>
          <ac:cxnSpMkLst>
            <pc:docMk/>
            <pc:sldMk cId="48458238" sldId="258"/>
            <ac:cxnSpMk id="38" creationId="{AB061FF5-9F81-427C-8DA5-3989395517FB}"/>
          </ac:cxnSpMkLst>
        </pc:cxnChg>
      </pc:sldChg>
      <pc:sldChg chg="addSp modSp new del">
        <pc:chgData name="vardhani pattem" userId="fb10aa9301053f94" providerId="LiveId" clId="{0CA05913-810A-4779-98EF-A42EEC0B8D8B}" dt="2023-04-13T23:11:09.990" v="389" actId="2696"/>
        <pc:sldMkLst>
          <pc:docMk/>
          <pc:sldMk cId="2041643409" sldId="258"/>
        </pc:sldMkLst>
        <pc:picChg chg="add mod">
          <ac:chgData name="vardhani pattem" userId="fb10aa9301053f94" providerId="LiveId" clId="{0CA05913-810A-4779-98EF-A42EEC0B8D8B}" dt="2023-04-13T23:07:54.913" v="384"/>
          <ac:picMkLst>
            <pc:docMk/>
            <pc:sldMk cId="2041643409" sldId="258"/>
            <ac:picMk id="4" creationId="{BDB4B3C3-D6DC-D886-F3AF-243D5E5DC156}"/>
          </ac:picMkLst>
        </pc:picChg>
      </pc:sldChg>
      <pc:sldChg chg="addSp delSp modSp new mod modTransition setBg">
        <pc:chgData name="vardhani pattem" userId="fb10aa9301053f94" providerId="LiveId" clId="{0CA05913-810A-4779-98EF-A42EEC0B8D8B}" dt="2023-04-17T04:46:08.047" v="5009"/>
        <pc:sldMkLst>
          <pc:docMk/>
          <pc:sldMk cId="1423993422" sldId="259"/>
        </pc:sldMkLst>
        <pc:spChg chg="mod">
          <ac:chgData name="vardhani pattem" userId="fb10aa9301053f94" providerId="LiveId" clId="{0CA05913-810A-4779-98EF-A42EEC0B8D8B}" dt="2023-04-17T01:46:00.089" v="1849" actId="26606"/>
          <ac:spMkLst>
            <pc:docMk/>
            <pc:sldMk cId="1423993422" sldId="259"/>
            <ac:spMk id="2" creationId="{72140D6F-FC03-6385-C3B9-7948C08F44FE}"/>
          </ac:spMkLst>
        </pc:spChg>
        <pc:spChg chg="del mod">
          <ac:chgData name="vardhani pattem" userId="fb10aa9301053f94" providerId="LiveId" clId="{0CA05913-810A-4779-98EF-A42EEC0B8D8B}" dt="2023-04-17T00:35:35.889" v="1026"/>
          <ac:spMkLst>
            <pc:docMk/>
            <pc:sldMk cId="1423993422" sldId="259"/>
            <ac:spMk id="3" creationId="{E70758E3-FBD5-FF2B-86CA-1CD75047A42E}"/>
          </ac:spMkLst>
        </pc:spChg>
        <pc:spChg chg="add mod">
          <ac:chgData name="vardhani pattem" userId="fb10aa9301053f94" providerId="LiveId" clId="{0CA05913-810A-4779-98EF-A42EEC0B8D8B}" dt="2023-04-17T01:46:00.089" v="1849" actId="26606"/>
          <ac:spMkLst>
            <pc:docMk/>
            <pc:sldMk cId="1423993422" sldId="259"/>
            <ac:spMk id="4" creationId="{8B1AF270-04DA-104A-E8B8-F405F3821489}"/>
          </ac:spMkLst>
        </pc:spChg>
        <pc:spChg chg="add del">
          <ac:chgData name="vardhani pattem" userId="fb10aa9301053f94" providerId="LiveId" clId="{0CA05913-810A-4779-98EF-A42EEC0B8D8B}" dt="2023-04-17T00:40:24.332" v="1327" actId="26606"/>
          <ac:spMkLst>
            <pc:docMk/>
            <pc:sldMk cId="1423993422" sldId="259"/>
            <ac:spMk id="9" creationId="{DC878D9A-77BE-4701-AE3D-EEFC53CD50BC}"/>
          </ac:spMkLst>
        </pc:spChg>
        <pc:spChg chg="add del">
          <ac:chgData name="vardhani pattem" userId="fb10aa9301053f94" providerId="LiveId" clId="{0CA05913-810A-4779-98EF-A42EEC0B8D8B}" dt="2023-04-17T00:40:24.332" v="1327" actId="26606"/>
          <ac:spMkLst>
            <pc:docMk/>
            <pc:sldMk cId="1423993422" sldId="259"/>
            <ac:spMk id="11" creationId="{F643BE08-0ED1-4B73-AC6D-B7E26A59CDAA}"/>
          </ac:spMkLst>
        </pc:spChg>
        <pc:spChg chg="add del">
          <ac:chgData name="vardhani pattem" userId="fb10aa9301053f94" providerId="LiveId" clId="{0CA05913-810A-4779-98EF-A42EEC0B8D8B}" dt="2023-04-17T00:40:24.332" v="1327" actId="26606"/>
          <ac:spMkLst>
            <pc:docMk/>
            <pc:sldMk cId="1423993422" sldId="259"/>
            <ac:spMk id="13" creationId="{956B2094-7FC0-45FC-BFED-3CB88CEE63F5}"/>
          </ac:spMkLst>
        </pc:spChg>
        <pc:spChg chg="add del">
          <ac:chgData name="vardhani pattem" userId="fb10aa9301053f94" providerId="LiveId" clId="{0CA05913-810A-4779-98EF-A42EEC0B8D8B}" dt="2023-04-17T00:40:24.332" v="1327" actId="26606"/>
          <ac:spMkLst>
            <pc:docMk/>
            <pc:sldMk cId="1423993422" sldId="259"/>
            <ac:spMk id="15" creationId="{07A4B640-BB7F-4272-A710-068DBA9F9A6E}"/>
          </ac:spMkLst>
        </pc:spChg>
        <pc:spChg chg="add del">
          <ac:chgData name="vardhani pattem" userId="fb10aa9301053f94" providerId="LiveId" clId="{0CA05913-810A-4779-98EF-A42EEC0B8D8B}" dt="2023-04-17T01:46:00.089" v="1849" actId="26606"/>
          <ac:spMkLst>
            <pc:docMk/>
            <pc:sldMk cId="1423993422" sldId="259"/>
            <ac:spMk id="24" creationId="{37D54B6C-87D0-4C03-8335-3955179D2B5B}"/>
          </ac:spMkLst>
        </pc:spChg>
        <pc:picChg chg="add del mod">
          <ac:chgData name="vardhani pattem" userId="fb10aa9301053f94" providerId="LiveId" clId="{0CA05913-810A-4779-98EF-A42EEC0B8D8B}" dt="2023-04-17T00:46:19.643" v="1382" actId="478"/>
          <ac:picMkLst>
            <pc:docMk/>
            <pc:sldMk cId="1423993422" sldId="259"/>
            <ac:picMk id="5" creationId="{76C593BC-43D6-E97B-A3C5-F16C8B246CE1}"/>
          </ac:picMkLst>
        </pc:picChg>
        <pc:picChg chg="add mod">
          <ac:chgData name="vardhani pattem" userId="fb10aa9301053f94" providerId="LiveId" clId="{0CA05913-810A-4779-98EF-A42EEC0B8D8B}" dt="2023-04-17T02:10:10.618" v="2252" actId="1076"/>
          <ac:picMkLst>
            <pc:docMk/>
            <pc:sldMk cId="1423993422" sldId="259"/>
            <ac:picMk id="6" creationId="{9267B628-9CFE-54EF-17FB-DADD84109D89}"/>
          </ac:picMkLst>
        </pc:picChg>
        <pc:picChg chg="add mod ord">
          <ac:chgData name="vardhani pattem" userId="fb10aa9301053f94" providerId="LiveId" clId="{0CA05913-810A-4779-98EF-A42EEC0B8D8B}" dt="2023-04-17T02:09:30.149" v="2247" actId="1076"/>
          <ac:picMkLst>
            <pc:docMk/>
            <pc:sldMk cId="1423993422" sldId="259"/>
            <ac:picMk id="19" creationId="{87F12E9D-AA22-5A52-EA7C-EED5FB3BE59F}"/>
          </ac:picMkLst>
        </pc:picChg>
      </pc:sldChg>
      <pc:sldChg chg="addSp delSp modSp new mod modTransition setBg modAnim delDesignElem">
        <pc:chgData name="vardhani pattem" userId="fb10aa9301053f94" providerId="LiveId" clId="{0CA05913-810A-4779-98EF-A42EEC0B8D8B}" dt="2023-04-17T04:49:48.319" v="5145"/>
        <pc:sldMkLst>
          <pc:docMk/>
          <pc:sldMk cId="790395751" sldId="260"/>
        </pc:sldMkLst>
        <pc:spChg chg="mod">
          <ac:chgData name="vardhani pattem" userId="fb10aa9301053f94" providerId="LiveId" clId="{0CA05913-810A-4779-98EF-A42EEC0B8D8B}" dt="2023-04-17T01:46:46.480" v="1856" actId="26606"/>
          <ac:spMkLst>
            <pc:docMk/>
            <pc:sldMk cId="790395751" sldId="260"/>
            <ac:spMk id="2" creationId="{51758F66-C6D6-EACF-251F-BA14B8A32B5C}"/>
          </ac:spMkLst>
        </pc:spChg>
        <pc:spChg chg="del mod">
          <ac:chgData name="vardhani pattem" userId="fb10aa9301053f94" providerId="LiveId" clId="{0CA05913-810A-4779-98EF-A42EEC0B8D8B}" dt="2023-04-17T01:01:39.891" v="1393" actId="931"/>
          <ac:spMkLst>
            <pc:docMk/>
            <pc:sldMk cId="790395751" sldId="260"/>
            <ac:spMk id="3" creationId="{D3604ADB-C5A6-0CCD-3A77-073309E77717}"/>
          </ac:spMkLst>
        </pc:spChg>
        <pc:spChg chg="add del">
          <ac:chgData name="vardhani pattem" userId="fb10aa9301053f94" providerId="LiveId" clId="{0CA05913-810A-4779-98EF-A42EEC0B8D8B}" dt="2023-04-17T01:05:03.912" v="1400" actId="931"/>
          <ac:spMkLst>
            <pc:docMk/>
            <pc:sldMk cId="790395751" sldId="260"/>
            <ac:spMk id="11" creationId="{4B74B979-F6F3-F452-6824-A501D926A23F}"/>
          </ac:spMkLst>
        </pc:spChg>
        <pc:spChg chg="add del">
          <ac:chgData name="vardhani pattem" userId="fb10aa9301053f94" providerId="LiveId" clId="{0CA05913-810A-4779-98EF-A42EEC0B8D8B}" dt="2023-04-17T01:05:19.467" v="1403" actId="26606"/>
          <ac:spMkLst>
            <pc:docMk/>
            <pc:sldMk cId="790395751" sldId="260"/>
            <ac:spMk id="14" creationId="{EE15D8F5-87D0-452C-93FB-8CA3F98D7972}"/>
          </ac:spMkLst>
        </pc:spChg>
        <pc:spChg chg="add">
          <ac:chgData name="vardhani pattem" userId="fb10aa9301053f94" providerId="LiveId" clId="{0CA05913-810A-4779-98EF-A42EEC0B8D8B}" dt="2023-04-17T01:46:46.480" v="1856" actId="26606"/>
          <ac:spMkLst>
            <pc:docMk/>
            <pc:sldMk cId="790395751" sldId="260"/>
            <ac:spMk id="20" creationId="{49658695-086E-4B9B-A8B3-555A748F9A34}"/>
          </ac:spMkLst>
        </pc:spChg>
        <pc:spChg chg="add del">
          <ac:chgData name="vardhani pattem" userId="fb10aa9301053f94" providerId="LiveId" clId="{0CA05913-810A-4779-98EF-A42EEC0B8D8B}" dt="2023-04-17T01:05:22.690" v="1404" actId="478"/>
          <ac:spMkLst>
            <pc:docMk/>
            <pc:sldMk cId="790395751" sldId="260"/>
            <ac:spMk id="26" creationId="{16E7AF78-6C9B-0C4B-AD2B-FDCD6AF5FEA5}"/>
          </ac:spMkLst>
        </pc:spChg>
        <pc:spChg chg="add del">
          <ac:chgData name="vardhani pattem" userId="fb10aa9301053f94" providerId="LiveId" clId="{0CA05913-810A-4779-98EF-A42EEC0B8D8B}" dt="2023-04-17T01:05:29.362" v="1405" actId="26606"/>
          <ac:spMkLst>
            <pc:docMk/>
            <pc:sldMk cId="790395751" sldId="260"/>
            <ac:spMk id="29" creationId="{B2ABF641-B59E-4DCE-936C-45E2593206DB}"/>
          </ac:spMkLst>
        </pc:spChg>
        <pc:spChg chg="add del">
          <ac:chgData name="vardhani pattem" userId="fb10aa9301053f94" providerId="LiveId" clId="{0CA05913-810A-4779-98EF-A42EEC0B8D8B}" dt="2023-04-17T01:38:41.762" v="1750"/>
          <ac:spMkLst>
            <pc:docMk/>
            <pc:sldMk cId="790395751" sldId="260"/>
            <ac:spMk id="50" creationId="{D652EAB3-B5F2-4AA3-B954-26F38AC67FD6}"/>
          </ac:spMkLst>
        </pc:spChg>
        <pc:spChg chg="add del">
          <ac:chgData name="vardhani pattem" userId="fb10aa9301053f94" providerId="LiveId" clId="{0CA05913-810A-4779-98EF-A42EEC0B8D8B}" dt="2023-04-17T01:38:41.762" v="1750"/>
          <ac:spMkLst>
            <pc:docMk/>
            <pc:sldMk cId="790395751" sldId="260"/>
            <ac:spMk id="58" creationId="{C300DC63-2D52-4801-A37C-086809168F40}"/>
          </ac:spMkLst>
        </pc:spChg>
        <pc:grpChg chg="add del">
          <ac:chgData name="vardhani pattem" userId="fb10aa9301053f94" providerId="LiveId" clId="{0CA05913-810A-4779-98EF-A42EEC0B8D8B}" dt="2023-04-17T01:05:19.467" v="1403" actId="26606"/>
          <ac:grpSpMkLst>
            <pc:docMk/>
            <pc:sldMk cId="790395751" sldId="260"/>
            <ac:grpSpMk id="16" creationId="{79BCF8C7-8464-4B36-AF07-C89E5129ED74}"/>
          </ac:grpSpMkLst>
        </pc:grpChg>
        <pc:grpChg chg="add del">
          <ac:chgData name="vardhani pattem" userId="fb10aa9301053f94" providerId="LiveId" clId="{0CA05913-810A-4779-98EF-A42EEC0B8D8B}" dt="2023-04-17T01:05:29.362" v="1405" actId="26606"/>
          <ac:grpSpMkLst>
            <pc:docMk/>
            <pc:sldMk cId="790395751" sldId="260"/>
            <ac:grpSpMk id="31" creationId="{B3B07250-CCED-4350-BC55-46F640C20ED4}"/>
          </ac:grpSpMkLst>
        </pc:grpChg>
        <pc:grpChg chg="add del">
          <ac:chgData name="vardhani pattem" userId="fb10aa9301053f94" providerId="LiveId" clId="{0CA05913-810A-4779-98EF-A42EEC0B8D8B}" dt="2023-04-17T01:38:41.762" v="1750"/>
          <ac:grpSpMkLst>
            <pc:docMk/>
            <pc:sldMk cId="790395751" sldId="260"/>
            <ac:grpSpMk id="42" creationId="{E00ED58B-CEC5-4786-807F-E4D0A90B9081}"/>
          </ac:grpSpMkLst>
        </pc:grpChg>
        <pc:grpChg chg="add del">
          <ac:chgData name="vardhani pattem" userId="fb10aa9301053f94" providerId="LiveId" clId="{0CA05913-810A-4779-98EF-A42EEC0B8D8B}" dt="2023-04-17T01:38:41.762" v="1750"/>
          <ac:grpSpMkLst>
            <pc:docMk/>
            <pc:sldMk cId="790395751" sldId="260"/>
            <ac:grpSpMk id="52" creationId="{BAD2BE7F-3E20-4AC6-9CFC-41A82B7E7D4B}"/>
          </ac:grpSpMkLst>
        </pc:grpChg>
        <pc:picChg chg="add mod ord">
          <ac:chgData name="vardhani pattem" userId="fb10aa9301053f94" providerId="LiveId" clId="{0CA05913-810A-4779-98EF-A42EEC0B8D8B}" dt="2023-04-17T04:34:17.574" v="4737" actId="14100"/>
          <ac:picMkLst>
            <pc:docMk/>
            <pc:sldMk cId="790395751" sldId="260"/>
            <ac:picMk id="5" creationId="{68F5A622-EA81-008C-61F7-76C73DA40198}"/>
          </ac:picMkLst>
        </pc:picChg>
        <pc:picChg chg="add mod ord">
          <ac:chgData name="vardhani pattem" userId="fb10aa9301053f94" providerId="LiveId" clId="{0CA05913-810A-4779-98EF-A42EEC0B8D8B}" dt="2023-04-17T01:46:46.480" v="1856" actId="26606"/>
          <ac:picMkLst>
            <pc:docMk/>
            <pc:sldMk cId="790395751" sldId="260"/>
            <ac:picMk id="7" creationId="{A47FEA33-D154-6FDC-802B-49F7B79FFC3B}"/>
          </ac:picMkLst>
        </pc:picChg>
        <pc:picChg chg="add mod ord">
          <ac:chgData name="vardhani pattem" userId="fb10aa9301053f94" providerId="LiveId" clId="{0CA05913-810A-4779-98EF-A42EEC0B8D8B}" dt="2023-04-17T01:46:46.480" v="1856" actId="26606"/>
          <ac:picMkLst>
            <pc:docMk/>
            <pc:sldMk cId="790395751" sldId="260"/>
            <ac:picMk id="9" creationId="{B241D1D4-82F6-E05C-D1EC-BF8CD521ABA2}"/>
          </ac:picMkLst>
        </pc:picChg>
        <pc:picChg chg="add mod">
          <ac:chgData name="vardhani pattem" userId="fb10aa9301053f94" providerId="LiveId" clId="{0CA05913-810A-4779-98EF-A42EEC0B8D8B}" dt="2023-04-17T02:10:22.821" v="2255" actId="1076"/>
          <ac:picMkLst>
            <pc:docMk/>
            <pc:sldMk cId="790395751" sldId="260"/>
            <ac:picMk id="10" creationId="{DAEF3064-C235-DB28-A3CB-D8E1BB4BC7EF}"/>
          </ac:picMkLst>
        </pc:picChg>
        <pc:picChg chg="add del">
          <ac:chgData name="vardhani pattem" userId="fb10aa9301053f94" providerId="LiveId" clId="{0CA05913-810A-4779-98EF-A42EEC0B8D8B}" dt="2023-04-17T01:46:35.878" v="1851" actId="26606"/>
          <ac:picMkLst>
            <pc:docMk/>
            <pc:sldMk cId="790395751" sldId="260"/>
            <ac:picMk id="12" creationId="{D8C67178-C15E-489D-8DDF-CB1BD419478F}"/>
          </ac:picMkLst>
        </pc:picChg>
        <pc:picChg chg="add del">
          <ac:chgData name="vardhani pattem" userId="fb10aa9301053f94" providerId="LiveId" clId="{0CA05913-810A-4779-98EF-A42EEC0B8D8B}" dt="2023-04-17T01:46:39.559" v="1853" actId="26606"/>
          <ac:picMkLst>
            <pc:docMk/>
            <pc:sldMk cId="790395751" sldId="260"/>
            <ac:picMk id="15" creationId="{A26253E7-65E8-4CFA-9503-31AA96B7794A}"/>
          </ac:picMkLst>
        </pc:picChg>
        <pc:picChg chg="add del">
          <ac:chgData name="vardhani pattem" userId="fb10aa9301053f94" providerId="LiveId" clId="{0CA05913-810A-4779-98EF-A42EEC0B8D8B}" dt="2023-04-17T01:46:46.407" v="1855" actId="26606"/>
          <ac:picMkLst>
            <pc:docMk/>
            <pc:sldMk cId="790395751" sldId="260"/>
            <ac:picMk id="17" creationId="{D8C67178-C15E-489D-8DDF-CB1BD419478F}"/>
          </ac:picMkLst>
        </pc:picChg>
        <pc:picChg chg="add">
          <ac:chgData name="vardhani pattem" userId="fb10aa9301053f94" providerId="LiveId" clId="{0CA05913-810A-4779-98EF-A42EEC0B8D8B}" dt="2023-04-17T01:46:46.480" v="1856" actId="26606"/>
          <ac:picMkLst>
            <pc:docMk/>
            <pc:sldMk cId="790395751" sldId="260"/>
            <ac:picMk id="19" creationId="{D04C0182-96E7-4A1B-8EAB-F910C2F3ED48}"/>
          </ac:picMkLst>
        </pc:picChg>
        <pc:cxnChg chg="add del">
          <ac:chgData name="vardhani pattem" userId="fb10aa9301053f94" providerId="LiveId" clId="{0CA05913-810A-4779-98EF-A42EEC0B8D8B}" dt="2023-04-17T01:05:19.467" v="1403" actId="26606"/>
          <ac:cxnSpMkLst>
            <pc:docMk/>
            <pc:sldMk cId="790395751" sldId="260"/>
            <ac:cxnSpMk id="22" creationId="{5A8B956C-6D95-401E-8C33-997227D9D46B}"/>
          </ac:cxnSpMkLst>
        </pc:cxnChg>
        <pc:cxnChg chg="add del">
          <ac:chgData name="vardhani pattem" userId="fb10aa9301053f94" providerId="LiveId" clId="{0CA05913-810A-4779-98EF-A42EEC0B8D8B}" dt="2023-04-17T01:05:29.362" v="1405" actId="26606"/>
          <ac:cxnSpMkLst>
            <pc:docMk/>
            <pc:sldMk cId="790395751" sldId="260"/>
            <ac:cxnSpMk id="37" creationId="{E78C0DC0-3AE7-4C10-96E0-02E4FB0FFD25}"/>
          </ac:cxnSpMkLst>
        </pc:cxnChg>
        <pc:cxnChg chg="add del">
          <ac:chgData name="vardhani pattem" userId="fb10aa9301053f94" providerId="LiveId" clId="{0CA05913-810A-4779-98EF-A42EEC0B8D8B}" dt="2023-04-17T01:38:41.762" v="1750"/>
          <ac:cxnSpMkLst>
            <pc:docMk/>
            <pc:sldMk cId="790395751" sldId="260"/>
            <ac:cxnSpMk id="48" creationId="{FE334D75-621B-40C8-8B6E-F7444F8C0FF6}"/>
          </ac:cxnSpMkLst>
        </pc:cxnChg>
        <pc:cxnChg chg="add del">
          <ac:chgData name="vardhani pattem" userId="fb10aa9301053f94" providerId="LiveId" clId="{0CA05913-810A-4779-98EF-A42EEC0B8D8B}" dt="2023-04-17T01:38:41.762" v="1750"/>
          <ac:cxnSpMkLst>
            <pc:docMk/>
            <pc:sldMk cId="790395751" sldId="260"/>
            <ac:cxnSpMk id="60" creationId="{29310625-7B00-47AC-8816-DB1D867D4CFD}"/>
          </ac:cxnSpMkLst>
        </pc:cxnChg>
      </pc:sldChg>
      <pc:sldChg chg="addSp delSp modSp new mod modTransition setBg">
        <pc:chgData name="vardhani pattem" userId="fb10aa9301053f94" providerId="LiveId" clId="{0CA05913-810A-4779-98EF-A42EEC0B8D8B}" dt="2023-04-17T04:48:12.474" v="5129" actId="113"/>
        <pc:sldMkLst>
          <pc:docMk/>
          <pc:sldMk cId="602615583" sldId="261"/>
        </pc:sldMkLst>
        <pc:spChg chg="mod">
          <ac:chgData name="vardhani pattem" userId="fb10aa9301053f94" providerId="LiveId" clId="{0CA05913-810A-4779-98EF-A42EEC0B8D8B}" dt="2023-04-17T04:48:12.474" v="5129" actId="113"/>
          <ac:spMkLst>
            <pc:docMk/>
            <pc:sldMk cId="602615583" sldId="261"/>
            <ac:spMk id="2" creationId="{933FE66B-0A84-F8D4-96C8-C94214B10AB1}"/>
          </ac:spMkLst>
        </pc:spChg>
        <pc:spChg chg="del">
          <ac:chgData name="vardhani pattem" userId="fb10aa9301053f94" providerId="LiveId" clId="{0CA05913-810A-4779-98EF-A42EEC0B8D8B}" dt="2023-04-17T01:09:49.715" v="1450" actId="1032"/>
          <ac:spMkLst>
            <pc:docMk/>
            <pc:sldMk cId="602615583" sldId="261"/>
            <ac:spMk id="3" creationId="{C0CB5767-F00D-C38A-2C9C-00A3FFF105F3}"/>
          </ac:spMkLst>
        </pc:spChg>
        <pc:spChg chg="add">
          <ac:chgData name="vardhani pattem" userId="fb10aa9301053f94" providerId="LiveId" clId="{0CA05913-810A-4779-98EF-A42EEC0B8D8B}" dt="2023-04-17T01:47:14.461" v="1858" actId="11529"/>
          <ac:spMkLst>
            <pc:docMk/>
            <pc:sldMk cId="602615583" sldId="261"/>
            <ac:spMk id="5" creationId="{775099B8-0486-D050-5D46-9C4B9C1D4920}"/>
          </ac:spMkLst>
        </pc:spChg>
        <pc:spChg chg="add mod">
          <ac:chgData name="vardhani pattem" userId="fb10aa9301053f94" providerId="LiveId" clId="{0CA05913-810A-4779-98EF-A42EEC0B8D8B}" dt="2023-04-17T01:47:34.101" v="1862" actId="14100"/>
          <ac:spMkLst>
            <pc:docMk/>
            <pc:sldMk cId="602615583" sldId="261"/>
            <ac:spMk id="6" creationId="{608F2D2B-4C40-014A-AAD5-290EC5733CD7}"/>
          </ac:spMkLst>
        </pc:spChg>
        <pc:graphicFrameChg chg="add mod modGraphic">
          <ac:chgData name="vardhani pattem" userId="fb10aa9301053f94" providerId="LiveId" clId="{0CA05913-810A-4779-98EF-A42EEC0B8D8B}" dt="2023-04-17T01:47:47.686" v="1865" actId="26606"/>
          <ac:graphicFrameMkLst>
            <pc:docMk/>
            <pc:sldMk cId="602615583" sldId="261"/>
            <ac:graphicFrameMk id="4" creationId="{D0EF82C4-E5DD-2720-F2B5-B440F538D195}"/>
          </ac:graphicFrameMkLst>
        </pc:graphicFrameChg>
        <pc:picChg chg="add mod">
          <ac:chgData name="vardhani pattem" userId="fb10aa9301053f94" providerId="LiveId" clId="{0CA05913-810A-4779-98EF-A42EEC0B8D8B}" dt="2023-04-17T02:10:28.961" v="2256" actId="1076"/>
          <ac:picMkLst>
            <pc:docMk/>
            <pc:sldMk cId="602615583" sldId="261"/>
            <ac:picMk id="7" creationId="{C84017D2-B05A-607E-A5B5-49DCDC7CEF09}"/>
          </ac:picMkLst>
        </pc:picChg>
        <pc:picChg chg="add">
          <ac:chgData name="vardhani pattem" userId="fb10aa9301053f94" providerId="LiveId" clId="{0CA05913-810A-4779-98EF-A42EEC0B8D8B}" dt="2023-04-17T01:47:01.656" v="1857" actId="26606"/>
          <ac:picMkLst>
            <pc:docMk/>
            <pc:sldMk cId="602615583" sldId="261"/>
            <ac:picMk id="9" creationId="{A8D526D7-C782-4F65-A21F-A6B40D869B47}"/>
          </ac:picMkLst>
        </pc:picChg>
      </pc:sldChg>
      <pc:sldChg chg="addSp delSp modSp new mod modTransition setBg delDesignElem">
        <pc:chgData name="vardhani pattem" userId="fb10aa9301053f94" providerId="LiveId" clId="{0CA05913-810A-4779-98EF-A42EEC0B8D8B}" dt="2023-04-17T04:46:22.654" v="5012"/>
        <pc:sldMkLst>
          <pc:docMk/>
          <pc:sldMk cId="556461469" sldId="262"/>
        </pc:sldMkLst>
        <pc:spChg chg="mod">
          <ac:chgData name="vardhani pattem" userId="fb10aa9301053f94" providerId="LiveId" clId="{0CA05913-810A-4779-98EF-A42EEC0B8D8B}" dt="2023-04-17T01:50:45.628" v="1951" actId="26606"/>
          <ac:spMkLst>
            <pc:docMk/>
            <pc:sldMk cId="556461469" sldId="262"/>
            <ac:spMk id="2" creationId="{3608E5E5-0B51-8409-C731-87B90ADCEC38}"/>
          </ac:spMkLst>
        </pc:spChg>
        <pc:spChg chg="mod ord">
          <ac:chgData name="vardhani pattem" userId="fb10aa9301053f94" providerId="LiveId" clId="{0CA05913-810A-4779-98EF-A42EEC0B8D8B}" dt="2023-04-17T01:50:45.628" v="1951" actId="26606"/>
          <ac:spMkLst>
            <pc:docMk/>
            <pc:sldMk cId="556461469" sldId="262"/>
            <ac:spMk id="3" creationId="{E39BBF92-B43D-B1C2-5BCC-C2D09B51477F}"/>
          </ac:spMkLst>
        </pc:spChg>
        <pc:spChg chg="add del">
          <ac:chgData name="vardhani pattem" userId="fb10aa9301053f94" providerId="LiveId" clId="{0CA05913-810A-4779-98EF-A42EEC0B8D8B}" dt="2023-04-17T01:21:53.454" v="1613" actId="26606"/>
          <ac:spMkLst>
            <pc:docMk/>
            <pc:sldMk cId="556461469" sldId="262"/>
            <ac:spMk id="11" creationId="{25790A35-8874-4537-998E-F195EAD8F639}"/>
          </ac:spMkLst>
        </pc:spChg>
        <pc:spChg chg="add del">
          <ac:chgData name="vardhani pattem" userId="fb10aa9301053f94" providerId="LiveId" clId="{0CA05913-810A-4779-98EF-A42EEC0B8D8B}" dt="2023-04-17T01:21:53.454" v="1613" actId="26606"/>
          <ac:spMkLst>
            <pc:docMk/>
            <pc:sldMk cId="556461469" sldId="262"/>
            <ac:spMk id="21" creationId="{61815DA5-DAE1-4C2E-900F-6BB21305EF11}"/>
          </ac:spMkLst>
        </pc:spChg>
        <pc:spChg chg="add del">
          <ac:chgData name="vardhani pattem" userId="fb10aa9301053f94" providerId="LiveId" clId="{0CA05913-810A-4779-98EF-A42EEC0B8D8B}" dt="2023-04-17T01:21:53.454" v="1613" actId="26606"/>
          <ac:spMkLst>
            <pc:docMk/>
            <pc:sldMk cId="556461469" sldId="262"/>
            <ac:spMk id="23" creationId="{EF74B753-F396-4FD5-B62A-53BA09E548EA}"/>
          </ac:spMkLst>
        </pc:spChg>
        <pc:spChg chg="add del">
          <ac:chgData name="vardhani pattem" userId="fb10aa9301053f94" providerId="LiveId" clId="{0CA05913-810A-4779-98EF-A42EEC0B8D8B}" dt="2023-04-17T01:21:53.454" v="1613" actId="26606"/>
          <ac:spMkLst>
            <pc:docMk/>
            <pc:sldMk cId="556461469" sldId="262"/>
            <ac:spMk id="25" creationId="{EB469E2C-AD7D-4A04-8851-956BEE8492AA}"/>
          </ac:spMkLst>
        </pc:spChg>
        <pc:spChg chg="add del">
          <ac:chgData name="vardhani pattem" userId="fb10aa9301053f94" providerId="LiveId" clId="{0CA05913-810A-4779-98EF-A42EEC0B8D8B}" dt="2023-04-17T01:21:53.454" v="1613" actId="26606"/>
          <ac:spMkLst>
            <pc:docMk/>
            <pc:sldMk cId="556461469" sldId="262"/>
            <ac:spMk id="27" creationId="{1B79CF8C-53E5-4CB6-BF0A-BC51CE00FDCB}"/>
          </ac:spMkLst>
        </pc:spChg>
        <pc:spChg chg="add del">
          <ac:chgData name="vardhani pattem" userId="fb10aa9301053f94" providerId="LiveId" clId="{0CA05913-810A-4779-98EF-A42EEC0B8D8B}" dt="2023-04-17T01:21:59.674" v="1615" actId="26606"/>
          <ac:spMkLst>
            <pc:docMk/>
            <pc:sldMk cId="556461469" sldId="262"/>
            <ac:spMk id="29" creationId="{E7A840DB-541D-477F-842D-53ABAFE842FB}"/>
          </ac:spMkLst>
        </pc:spChg>
        <pc:spChg chg="add del">
          <ac:chgData name="vardhani pattem" userId="fb10aa9301053f94" providerId="LiveId" clId="{0CA05913-810A-4779-98EF-A42EEC0B8D8B}" dt="2023-04-17T01:21:59.674" v="1615" actId="26606"/>
          <ac:spMkLst>
            <pc:docMk/>
            <pc:sldMk cId="556461469" sldId="262"/>
            <ac:spMk id="32" creationId="{F82F595E-CCD1-453B-9C3F-92ED93BC94FE}"/>
          </ac:spMkLst>
        </pc:spChg>
        <pc:spChg chg="add del">
          <ac:chgData name="vardhani pattem" userId="fb10aa9301053f94" providerId="LiveId" clId="{0CA05913-810A-4779-98EF-A42EEC0B8D8B}" dt="2023-04-17T01:22:37.573" v="1630" actId="26606"/>
          <ac:spMkLst>
            <pc:docMk/>
            <pc:sldMk cId="556461469" sldId="262"/>
            <ac:spMk id="34" creationId="{16F1A1B1-D72D-4219-AE30-3EDB2FD22E54}"/>
          </ac:spMkLst>
        </pc:spChg>
        <pc:spChg chg="add del">
          <ac:chgData name="vardhani pattem" userId="fb10aa9301053f94" providerId="LiveId" clId="{0CA05913-810A-4779-98EF-A42EEC0B8D8B}" dt="2023-04-17T01:22:45.458" v="1632" actId="26606"/>
          <ac:spMkLst>
            <pc:docMk/>
            <pc:sldMk cId="556461469" sldId="262"/>
            <ac:spMk id="41" creationId="{1D39ECD8-0E3E-43C1-9E56-3604E9A15E7B}"/>
          </ac:spMkLst>
        </pc:spChg>
        <pc:spChg chg="add del">
          <ac:chgData name="vardhani pattem" userId="fb10aa9301053f94" providerId="LiveId" clId="{0CA05913-810A-4779-98EF-A42EEC0B8D8B}" dt="2023-04-17T01:22:45.458" v="1632" actId="26606"/>
          <ac:spMkLst>
            <pc:docMk/>
            <pc:sldMk cId="556461469" sldId="262"/>
            <ac:spMk id="51" creationId="{018F8D27-BFDB-4BF9-A512-FF930275B484}"/>
          </ac:spMkLst>
        </pc:spChg>
        <pc:spChg chg="add del">
          <ac:chgData name="vardhani pattem" userId="fb10aa9301053f94" providerId="LiveId" clId="{0CA05913-810A-4779-98EF-A42EEC0B8D8B}" dt="2023-04-17T01:38:41.762" v="1750"/>
          <ac:spMkLst>
            <pc:docMk/>
            <pc:sldMk cId="556461469" sldId="262"/>
            <ac:spMk id="56" creationId="{4A2AAA7B-DD5A-486B-B28F-F19588315309}"/>
          </ac:spMkLst>
        </pc:spChg>
        <pc:grpChg chg="add del">
          <ac:chgData name="vardhani pattem" userId="fb10aa9301053f94" providerId="LiveId" clId="{0CA05913-810A-4779-98EF-A42EEC0B8D8B}" dt="2023-04-17T01:21:53.454" v="1613" actId="26606"/>
          <ac:grpSpMkLst>
            <pc:docMk/>
            <pc:sldMk cId="556461469" sldId="262"/>
            <ac:grpSpMk id="13" creationId="{DB92354E-C004-4E59-B59F-CA2B68299B4C}"/>
          </ac:grpSpMkLst>
        </pc:grpChg>
        <pc:grpChg chg="add del">
          <ac:chgData name="vardhani pattem" userId="fb10aa9301053f94" providerId="LiveId" clId="{0CA05913-810A-4779-98EF-A42EEC0B8D8B}" dt="2023-04-17T01:21:59.674" v="1615" actId="26606"/>
          <ac:grpSpMkLst>
            <pc:docMk/>
            <pc:sldMk cId="556461469" sldId="262"/>
            <ac:grpSpMk id="30" creationId="{F8ED2052-C21A-41B5-8C4F-81DA45493455}"/>
          </ac:grpSpMkLst>
        </pc:grpChg>
        <pc:grpChg chg="add del">
          <ac:chgData name="vardhani pattem" userId="fb10aa9301053f94" providerId="LiveId" clId="{0CA05913-810A-4779-98EF-A42EEC0B8D8B}" dt="2023-04-17T01:22:37.573" v="1630" actId="26606"/>
          <ac:grpSpMkLst>
            <pc:docMk/>
            <pc:sldMk cId="556461469" sldId="262"/>
            <ac:grpSpMk id="35" creationId="{601FE7BE-30C9-47E1-AA23-7FC5DE0C9D35}"/>
          </ac:grpSpMkLst>
        </pc:grpChg>
        <pc:grpChg chg="add del">
          <ac:chgData name="vardhani pattem" userId="fb10aa9301053f94" providerId="LiveId" clId="{0CA05913-810A-4779-98EF-A42EEC0B8D8B}" dt="2023-04-17T01:22:45.458" v="1632" actId="26606"/>
          <ac:grpSpMkLst>
            <pc:docMk/>
            <pc:sldMk cId="556461469" sldId="262"/>
            <ac:grpSpMk id="43" creationId="{1B592F0F-402B-4FF5-BC6B-00A024655AB3}"/>
          </ac:grpSpMkLst>
        </pc:grpChg>
        <pc:grpChg chg="add del">
          <ac:chgData name="vardhani pattem" userId="fb10aa9301053f94" providerId="LiveId" clId="{0CA05913-810A-4779-98EF-A42EEC0B8D8B}" dt="2023-04-17T01:38:41.762" v="1750"/>
          <ac:grpSpMkLst>
            <pc:docMk/>
            <pc:sldMk cId="556461469" sldId="262"/>
            <ac:grpSpMk id="58" creationId="{3DB99B21-A649-42D2-BB86-486C2E73A089}"/>
          </ac:grpSpMkLst>
        </pc:grpChg>
        <pc:picChg chg="add del mod ord">
          <ac:chgData name="vardhani pattem" userId="fb10aa9301053f94" providerId="LiveId" clId="{0CA05913-810A-4779-98EF-A42EEC0B8D8B}" dt="2023-04-17T01:22:59.652" v="1634" actId="478"/>
          <ac:picMkLst>
            <pc:docMk/>
            <pc:sldMk cId="556461469" sldId="262"/>
            <ac:picMk id="4" creationId="{CD70E63E-FBAA-6243-F64D-5EDA5F827B98}"/>
          </ac:picMkLst>
        </pc:picChg>
        <pc:picChg chg="add del mod ord">
          <ac:chgData name="vardhani pattem" userId="fb10aa9301053f94" providerId="LiveId" clId="{0CA05913-810A-4779-98EF-A42EEC0B8D8B}" dt="2023-04-17T01:22:57.405" v="1633" actId="478"/>
          <ac:picMkLst>
            <pc:docMk/>
            <pc:sldMk cId="556461469" sldId="262"/>
            <ac:picMk id="5" creationId="{6D2D905D-2564-2258-74B2-A2AA463E2F7C}"/>
          </ac:picMkLst>
        </pc:picChg>
        <pc:picChg chg="add del mod ord">
          <ac:chgData name="vardhani pattem" userId="fb10aa9301053f94" providerId="LiveId" clId="{0CA05913-810A-4779-98EF-A42EEC0B8D8B}" dt="2023-04-17T01:22:33.551" v="1629" actId="478"/>
          <ac:picMkLst>
            <pc:docMk/>
            <pc:sldMk cId="556461469" sldId="262"/>
            <ac:picMk id="6" creationId="{677F91E9-9B65-02C4-05E9-AD3694C36D60}"/>
          </ac:picMkLst>
        </pc:picChg>
        <pc:picChg chg="add mod ord">
          <ac:chgData name="vardhani pattem" userId="fb10aa9301053f94" providerId="LiveId" clId="{0CA05913-810A-4779-98EF-A42EEC0B8D8B}" dt="2023-04-17T01:51:01.172" v="1958" actId="14100"/>
          <ac:picMkLst>
            <pc:docMk/>
            <pc:sldMk cId="556461469" sldId="262"/>
            <ac:picMk id="7" creationId="{CBFCF639-79A6-BE88-A775-495AD891E4B3}"/>
          </ac:picMkLst>
        </pc:picChg>
        <pc:picChg chg="add mod ord">
          <ac:chgData name="vardhani pattem" userId="fb10aa9301053f94" providerId="LiveId" clId="{0CA05913-810A-4779-98EF-A42EEC0B8D8B}" dt="2023-04-17T01:51:12.658" v="1961" actId="14100"/>
          <ac:picMkLst>
            <pc:docMk/>
            <pc:sldMk cId="556461469" sldId="262"/>
            <ac:picMk id="8" creationId="{15C879B5-26B6-82D8-2E07-9B2C9BCF75D9}"/>
          </ac:picMkLst>
        </pc:picChg>
        <pc:picChg chg="add del mod">
          <ac:chgData name="vardhani pattem" userId="fb10aa9301053f94" providerId="LiveId" clId="{0CA05913-810A-4779-98EF-A42EEC0B8D8B}" dt="2023-04-17T01:25:20.333" v="1651" actId="478"/>
          <ac:picMkLst>
            <pc:docMk/>
            <pc:sldMk cId="556461469" sldId="262"/>
            <ac:picMk id="9" creationId="{A0B50D70-1B90-A460-016B-13F4D1DBFBEE}"/>
          </ac:picMkLst>
        </pc:picChg>
        <pc:picChg chg="add">
          <ac:chgData name="vardhani pattem" userId="fb10aa9301053f94" providerId="LiveId" clId="{0CA05913-810A-4779-98EF-A42EEC0B8D8B}" dt="2023-04-17T01:50:45.628" v="1951" actId="26606"/>
          <ac:picMkLst>
            <pc:docMk/>
            <pc:sldMk cId="556461469" sldId="262"/>
            <ac:picMk id="10" creationId="{F15A1844-5CB8-438B-B90E-EF2A51CF87B6}"/>
          </ac:picMkLst>
        </pc:picChg>
        <pc:picChg chg="add mod">
          <ac:chgData name="vardhani pattem" userId="fb10aa9301053f94" providerId="LiveId" clId="{0CA05913-810A-4779-98EF-A42EEC0B8D8B}" dt="2023-04-17T02:10:35.235" v="2257" actId="1076"/>
          <ac:picMkLst>
            <pc:docMk/>
            <pc:sldMk cId="556461469" sldId="262"/>
            <ac:picMk id="12" creationId="{CBBB107B-B43B-4964-BF39-80291AF1BEFB}"/>
          </ac:picMkLst>
        </pc:picChg>
        <pc:cxnChg chg="add del">
          <ac:chgData name="vardhani pattem" userId="fb10aa9301053f94" providerId="LiveId" clId="{0CA05913-810A-4779-98EF-A42EEC0B8D8B}" dt="2023-04-17T01:21:53.454" v="1613" actId="26606"/>
          <ac:cxnSpMkLst>
            <pc:docMk/>
            <pc:sldMk cId="556461469" sldId="262"/>
            <ac:cxnSpMk id="19" creationId="{4780993E-53DF-48A9-A729-16B5777C7552}"/>
          </ac:cxnSpMkLst>
        </pc:cxnChg>
        <pc:cxnChg chg="add del">
          <ac:chgData name="vardhani pattem" userId="fb10aa9301053f94" providerId="LiveId" clId="{0CA05913-810A-4779-98EF-A42EEC0B8D8B}" dt="2023-04-17T01:21:59.674" v="1615" actId="26606"/>
          <ac:cxnSpMkLst>
            <pc:docMk/>
            <pc:sldMk cId="556461469" sldId="262"/>
            <ac:cxnSpMk id="31" creationId="{9D5625B5-1365-46E1-9349-B812E390ACD3}"/>
          </ac:cxnSpMkLst>
        </pc:cxnChg>
        <pc:cxnChg chg="add del">
          <ac:chgData name="vardhani pattem" userId="fb10aa9301053f94" providerId="LiveId" clId="{0CA05913-810A-4779-98EF-A42EEC0B8D8B}" dt="2023-04-17T01:22:37.573" v="1630" actId="26606"/>
          <ac:cxnSpMkLst>
            <pc:docMk/>
            <pc:sldMk cId="556461469" sldId="262"/>
            <ac:cxnSpMk id="36" creationId="{1F510FDE-DE95-4B70-9D1C-7214BFCC3457}"/>
          </ac:cxnSpMkLst>
        </pc:cxnChg>
        <pc:cxnChg chg="add del">
          <ac:chgData name="vardhani pattem" userId="fb10aa9301053f94" providerId="LiveId" clId="{0CA05913-810A-4779-98EF-A42EEC0B8D8B}" dt="2023-04-17T01:22:45.458" v="1632" actId="26606"/>
          <ac:cxnSpMkLst>
            <pc:docMk/>
            <pc:sldMk cId="556461469" sldId="262"/>
            <ac:cxnSpMk id="49" creationId="{DFBD34B5-7777-4A8A-8ED2-97A4A3C273A2}"/>
          </ac:cxnSpMkLst>
        </pc:cxnChg>
        <pc:cxnChg chg="add del">
          <ac:chgData name="vardhani pattem" userId="fb10aa9301053f94" providerId="LiveId" clId="{0CA05913-810A-4779-98EF-A42EEC0B8D8B}" dt="2023-04-17T01:38:41.762" v="1750"/>
          <ac:cxnSpMkLst>
            <pc:docMk/>
            <pc:sldMk cId="556461469" sldId="262"/>
            <ac:cxnSpMk id="64" creationId="{496D98D9-A8AD-432E-BD4E-FF80012442F0}"/>
          </ac:cxnSpMkLst>
        </pc:cxnChg>
      </pc:sldChg>
      <pc:sldChg chg="addSp delSp modSp new del mod setBg">
        <pc:chgData name="vardhani pattem" userId="fb10aa9301053f94" providerId="LiveId" clId="{0CA05913-810A-4779-98EF-A42EEC0B8D8B}" dt="2023-04-17T01:55:06.558" v="1999" actId="2696"/>
        <pc:sldMkLst>
          <pc:docMk/>
          <pc:sldMk cId="2071877774" sldId="263"/>
        </pc:sldMkLst>
        <pc:spChg chg="mod">
          <ac:chgData name="vardhani pattem" userId="fb10aa9301053f94" providerId="LiveId" clId="{0CA05913-810A-4779-98EF-A42EEC0B8D8B}" dt="2023-04-17T01:53:19.085" v="1964" actId="1076"/>
          <ac:spMkLst>
            <pc:docMk/>
            <pc:sldMk cId="2071877774" sldId="263"/>
            <ac:spMk id="2" creationId="{BB30A52D-1745-BDE4-5D69-28EF23DDB82D}"/>
          </ac:spMkLst>
        </pc:spChg>
        <pc:spChg chg="del">
          <ac:chgData name="vardhani pattem" userId="fb10aa9301053f94" providerId="LiveId" clId="{0CA05913-810A-4779-98EF-A42EEC0B8D8B}" dt="2023-04-17T01:34:16.137" v="1685" actId="931"/>
          <ac:spMkLst>
            <pc:docMk/>
            <pc:sldMk cId="2071877774" sldId="263"/>
            <ac:spMk id="3" creationId="{61CEFC13-7B1B-232D-3464-6C8904A9C9DB}"/>
          </ac:spMkLst>
        </pc:spChg>
        <pc:spChg chg="add mod">
          <ac:chgData name="vardhani pattem" userId="fb10aa9301053f94" providerId="LiveId" clId="{0CA05913-810A-4779-98EF-A42EEC0B8D8B}" dt="2023-04-17T01:53:02.382" v="1962" actId="26606"/>
          <ac:spMkLst>
            <pc:docMk/>
            <pc:sldMk cId="2071877774" sldId="263"/>
            <ac:spMk id="8" creationId="{20A00ADB-62EF-9D5C-0A95-AEDDAA374A58}"/>
          </ac:spMkLst>
        </pc:spChg>
        <pc:spChg chg="add mod">
          <ac:chgData name="vardhani pattem" userId="fb10aa9301053f94" providerId="LiveId" clId="{0CA05913-810A-4779-98EF-A42EEC0B8D8B}" dt="2023-04-17T01:53:02.382" v="1962" actId="26606"/>
          <ac:spMkLst>
            <pc:docMk/>
            <pc:sldMk cId="2071877774" sldId="263"/>
            <ac:spMk id="9" creationId="{7813B8B2-B842-7E06-EABA-905432AEA9E9}"/>
          </ac:spMkLst>
        </pc:spChg>
        <pc:spChg chg="add mod">
          <ac:chgData name="vardhani pattem" userId="fb10aa9301053f94" providerId="LiveId" clId="{0CA05913-810A-4779-98EF-A42EEC0B8D8B}" dt="2023-04-17T01:53:17.419" v="1963" actId="207"/>
          <ac:spMkLst>
            <pc:docMk/>
            <pc:sldMk cId="2071877774" sldId="263"/>
            <ac:spMk id="10" creationId="{2017A9E2-4995-EAFC-8DB5-9F95279B8C5C}"/>
          </ac:spMkLst>
        </pc:spChg>
        <pc:spChg chg="add del mod">
          <ac:chgData name="vardhani pattem" userId="fb10aa9301053f94" providerId="LiveId" clId="{0CA05913-810A-4779-98EF-A42EEC0B8D8B}" dt="2023-04-17T01:54:22.092" v="1996" actId="478"/>
          <ac:spMkLst>
            <pc:docMk/>
            <pc:sldMk cId="2071877774" sldId="263"/>
            <ac:spMk id="14" creationId="{C1C08C07-145B-FA99-D891-DD05DA6CC9F2}"/>
          </ac:spMkLst>
        </pc:spChg>
        <pc:spChg chg="add mod">
          <ac:chgData name="vardhani pattem" userId="fb10aa9301053f94" providerId="LiveId" clId="{0CA05913-810A-4779-98EF-A42EEC0B8D8B}" dt="2023-04-17T01:54:37.034" v="1997" actId="478"/>
          <ac:spMkLst>
            <pc:docMk/>
            <pc:sldMk cId="2071877774" sldId="263"/>
            <ac:spMk id="16" creationId="{2218F5C4-7C63-EBE9-55E6-F2A344F05A70}"/>
          </ac:spMkLst>
        </pc:spChg>
        <pc:picChg chg="add del mod">
          <ac:chgData name="vardhani pattem" userId="fb10aa9301053f94" providerId="LiveId" clId="{0CA05913-810A-4779-98EF-A42EEC0B8D8B}" dt="2023-04-17T01:54:37.034" v="1997" actId="478"/>
          <ac:picMkLst>
            <pc:docMk/>
            <pc:sldMk cId="2071877774" sldId="263"/>
            <ac:picMk id="5" creationId="{CE86F2C2-91ED-AE7E-F26D-F836DCE58830}"/>
          </ac:picMkLst>
        </pc:picChg>
        <pc:picChg chg="add mod">
          <ac:chgData name="vardhani pattem" userId="fb10aa9301053f94" providerId="LiveId" clId="{0CA05913-810A-4779-98EF-A42EEC0B8D8B}" dt="2023-04-17T01:53:02.382" v="1962" actId="26606"/>
          <ac:picMkLst>
            <pc:docMk/>
            <pc:sldMk cId="2071877774" sldId="263"/>
            <ac:picMk id="7" creationId="{07F4931A-1942-D4CF-9057-0367603DC44E}"/>
          </ac:picMkLst>
        </pc:picChg>
        <pc:picChg chg="add del">
          <ac:chgData name="vardhani pattem" userId="fb10aa9301053f94" providerId="LiveId" clId="{0CA05913-810A-4779-98EF-A42EEC0B8D8B}" dt="2023-04-17T01:53:50.497" v="1966" actId="478"/>
          <ac:picMkLst>
            <pc:docMk/>
            <pc:sldMk cId="2071877774" sldId="263"/>
            <ac:picMk id="12" creationId="{C945D117-3DD2-92D2-2A10-8F70DDF25511}"/>
          </ac:picMkLst>
        </pc:picChg>
      </pc:sldChg>
      <pc:sldChg chg="addSp modSp new mod modTransition setBg">
        <pc:chgData name="vardhani pattem" userId="fb10aa9301053f94" providerId="LiveId" clId="{0CA05913-810A-4779-98EF-A42EEC0B8D8B}" dt="2023-04-17T04:48:17.544" v="5130" actId="113"/>
        <pc:sldMkLst>
          <pc:docMk/>
          <pc:sldMk cId="1938784144" sldId="264"/>
        </pc:sldMkLst>
        <pc:spChg chg="mod">
          <ac:chgData name="vardhani pattem" userId="fb10aa9301053f94" providerId="LiveId" clId="{0CA05913-810A-4779-98EF-A42EEC0B8D8B}" dt="2023-04-17T04:48:17.544" v="5130" actId="113"/>
          <ac:spMkLst>
            <pc:docMk/>
            <pc:sldMk cId="1938784144" sldId="264"/>
            <ac:spMk id="2" creationId="{C1FFDF0E-D189-04E0-85D7-53C8E866C54D}"/>
          </ac:spMkLst>
        </pc:spChg>
        <pc:spChg chg="mod">
          <ac:chgData name="vardhani pattem" userId="fb10aa9301053f94" providerId="LiveId" clId="{0CA05913-810A-4779-98EF-A42EEC0B8D8B}" dt="2023-04-17T02:04:44.348" v="2146" actId="26606"/>
          <ac:spMkLst>
            <pc:docMk/>
            <pc:sldMk cId="1938784144" sldId="264"/>
            <ac:spMk id="3" creationId="{3EAFC75E-C304-BBB2-D521-B7F269402D23}"/>
          </ac:spMkLst>
        </pc:spChg>
        <pc:spChg chg="add mod">
          <ac:chgData name="vardhani pattem" userId="fb10aa9301053f94" providerId="LiveId" clId="{0CA05913-810A-4779-98EF-A42EEC0B8D8B}" dt="2023-04-17T02:04:44.348" v="2146" actId="26606"/>
          <ac:spMkLst>
            <pc:docMk/>
            <pc:sldMk cId="1938784144" sldId="264"/>
            <ac:spMk id="7" creationId="{64090FD4-FFC5-C6D3-7285-9F3D0FEC1506}"/>
          </ac:spMkLst>
        </pc:spChg>
        <pc:picChg chg="add mod">
          <ac:chgData name="vardhani pattem" userId="fb10aa9301053f94" providerId="LiveId" clId="{0CA05913-810A-4779-98EF-A42EEC0B8D8B}" dt="2023-04-17T02:04:44.348" v="2146" actId="26606"/>
          <ac:picMkLst>
            <pc:docMk/>
            <pc:sldMk cId="1938784144" sldId="264"/>
            <ac:picMk id="4" creationId="{B923179C-80E6-9C03-BAD2-0D7C94B72D52}"/>
          </ac:picMkLst>
        </pc:picChg>
        <pc:picChg chg="add mod">
          <ac:chgData name="vardhani pattem" userId="fb10aa9301053f94" providerId="LiveId" clId="{0CA05913-810A-4779-98EF-A42EEC0B8D8B}" dt="2023-04-17T02:04:44.348" v="2146" actId="26606"/>
          <ac:picMkLst>
            <pc:docMk/>
            <pc:sldMk cId="1938784144" sldId="264"/>
            <ac:picMk id="6" creationId="{9C5FAB5E-17ED-9A0E-5E22-D266FB023AF2}"/>
          </ac:picMkLst>
        </pc:picChg>
        <pc:picChg chg="add mod">
          <ac:chgData name="vardhani pattem" userId="fb10aa9301053f94" providerId="LiveId" clId="{0CA05913-810A-4779-98EF-A42EEC0B8D8B}" dt="2023-04-17T02:10:48.019" v="2260" actId="1076"/>
          <ac:picMkLst>
            <pc:docMk/>
            <pc:sldMk cId="1938784144" sldId="264"/>
            <ac:picMk id="8" creationId="{4A623322-F8F3-D8C4-86FC-D62D6D7CE86D}"/>
          </ac:picMkLst>
        </pc:picChg>
      </pc:sldChg>
      <pc:sldChg chg="addSp delSp modSp new mod modTransition">
        <pc:chgData name="vardhani pattem" userId="fb10aa9301053f94" providerId="LiveId" clId="{0CA05913-810A-4779-98EF-A42EEC0B8D8B}" dt="2023-04-17T04:48:28.350" v="5134" actId="113"/>
        <pc:sldMkLst>
          <pc:docMk/>
          <pc:sldMk cId="186499608" sldId="265"/>
        </pc:sldMkLst>
        <pc:spChg chg="mod">
          <ac:chgData name="vardhani pattem" userId="fb10aa9301053f94" providerId="LiveId" clId="{0CA05913-810A-4779-98EF-A42EEC0B8D8B}" dt="2023-04-17T04:48:28.350" v="5134" actId="113"/>
          <ac:spMkLst>
            <pc:docMk/>
            <pc:sldMk cId="186499608" sldId="265"/>
            <ac:spMk id="2" creationId="{C6ADDC38-B40B-4CE7-4F30-34ED629A589A}"/>
          </ac:spMkLst>
        </pc:spChg>
        <pc:spChg chg="del mod">
          <ac:chgData name="vardhani pattem" userId="fb10aa9301053f94" providerId="LiveId" clId="{0CA05913-810A-4779-98EF-A42EEC0B8D8B}" dt="2023-04-17T02:05:34.297" v="2180" actId="931"/>
          <ac:spMkLst>
            <pc:docMk/>
            <pc:sldMk cId="186499608" sldId="265"/>
            <ac:spMk id="3" creationId="{23623BB0-1A74-C14D-6239-E0B88136108B}"/>
          </ac:spMkLst>
        </pc:spChg>
        <pc:spChg chg="add">
          <ac:chgData name="vardhani pattem" userId="fb10aa9301053f94" providerId="LiveId" clId="{0CA05913-810A-4779-98EF-A42EEC0B8D8B}" dt="2023-04-17T02:06:18.766" v="2197" actId="11529"/>
          <ac:spMkLst>
            <pc:docMk/>
            <pc:sldMk cId="186499608" sldId="265"/>
            <ac:spMk id="8" creationId="{337E81DD-FFFE-83AF-0CE8-1E79223E0530}"/>
          </ac:spMkLst>
        </pc:spChg>
        <pc:spChg chg="add mod">
          <ac:chgData name="vardhani pattem" userId="fb10aa9301053f94" providerId="LiveId" clId="{0CA05913-810A-4779-98EF-A42EEC0B8D8B}" dt="2023-04-17T02:06:34.375" v="2215" actId="20577"/>
          <ac:spMkLst>
            <pc:docMk/>
            <pc:sldMk cId="186499608" sldId="265"/>
            <ac:spMk id="9" creationId="{A247DE99-0AC5-1860-3389-CD67886BA953}"/>
          </ac:spMkLst>
        </pc:spChg>
        <pc:spChg chg="add mod">
          <ac:chgData name="vardhani pattem" userId="fb10aa9301053f94" providerId="LiveId" clId="{0CA05913-810A-4779-98EF-A42EEC0B8D8B}" dt="2023-04-17T02:06:49.116" v="2231" actId="20577"/>
          <ac:spMkLst>
            <pc:docMk/>
            <pc:sldMk cId="186499608" sldId="265"/>
            <ac:spMk id="10" creationId="{37743A5A-70A5-5ABB-0536-B94AA30829A9}"/>
          </ac:spMkLst>
        </pc:spChg>
        <pc:picChg chg="add mod">
          <ac:chgData name="vardhani pattem" userId="fb10aa9301053f94" providerId="LiveId" clId="{0CA05913-810A-4779-98EF-A42EEC0B8D8B}" dt="2023-04-17T02:06:04.513" v="2195" actId="14100"/>
          <ac:picMkLst>
            <pc:docMk/>
            <pc:sldMk cId="186499608" sldId="265"/>
            <ac:picMk id="5" creationId="{9D543278-D5BE-2905-073F-61B588131D9D}"/>
          </ac:picMkLst>
        </pc:picChg>
        <pc:picChg chg="add mod">
          <ac:chgData name="vardhani pattem" userId="fb10aa9301053f94" providerId="LiveId" clId="{0CA05913-810A-4779-98EF-A42EEC0B8D8B}" dt="2023-04-17T02:06:09.075" v="2196" actId="1076"/>
          <ac:picMkLst>
            <pc:docMk/>
            <pc:sldMk cId="186499608" sldId="265"/>
            <ac:picMk id="7" creationId="{0F5D91B5-7CCC-6357-858C-3B0178B8FCB5}"/>
          </ac:picMkLst>
        </pc:picChg>
        <pc:picChg chg="add mod">
          <ac:chgData name="vardhani pattem" userId="fb10aa9301053f94" providerId="LiveId" clId="{0CA05913-810A-4779-98EF-A42EEC0B8D8B}" dt="2023-04-17T02:10:53.026" v="2261"/>
          <ac:picMkLst>
            <pc:docMk/>
            <pc:sldMk cId="186499608" sldId="265"/>
            <ac:picMk id="11" creationId="{C41813E9-86ED-40C3-B277-C8210D3959E0}"/>
          </ac:picMkLst>
        </pc:picChg>
      </pc:sldChg>
      <pc:sldChg chg="addSp delSp modSp new mod modTransition setBg">
        <pc:chgData name="vardhani pattem" userId="fb10aa9301053f94" providerId="LiveId" clId="{0CA05913-810A-4779-98EF-A42EEC0B8D8B}" dt="2023-04-17T04:48:36.121" v="5136" actId="27636"/>
        <pc:sldMkLst>
          <pc:docMk/>
          <pc:sldMk cId="3514227762" sldId="266"/>
        </pc:sldMkLst>
        <pc:spChg chg="mod">
          <ac:chgData name="vardhani pattem" userId="fb10aa9301053f94" providerId="LiveId" clId="{0CA05913-810A-4779-98EF-A42EEC0B8D8B}" dt="2023-04-17T04:48:36.121" v="5136" actId="27636"/>
          <ac:spMkLst>
            <pc:docMk/>
            <pc:sldMk cId="3514227762" sldId="266"/>
            <ac:spMk id="2" creationId="{4A8DCC50-67C7-8B0F-26D7-B00D39D9D4B6}"/>
          </ac:spMkLst>
        </pc:spChg>
        <pc:spChg chg="mod ord">
          <ac:chgData name="vardhani pattem" userId="fb10aa9301053f94" providerId="LiveId" clId="{0CA05913-810A-4779-98EF-A42EEC0B8D8B}" dt="2023-04-17T02:19:52.148" v="2657" actId="20577"/>
          <ac:spMkLst>
            <pc:docMk/>
            <pc:sldMk cId="3514227762" sldId="266"/>
            <ac:spMk id="3" creationId="{B564334D-3133-DBE5-99A8-EC89A27EAC9A}"/>
          </ac:spMkLst>
        </pc:spChg>
        <pc:picChg chg="add mod">
          <ac:chgData name="vardhani pattem" userId="fb10aa9301053f94" providerId="LiveId" clId="{0CA05913-810A-4779-98EF-A42EEC0B8D8B}" dt="2023-04-17T02:17:21.573" v="2504" actId="26606"/>
          <ac:picMkLst>
            <pc:docMk/>
            <pc:sldMk cId="3514227762" sldId="266"/>
            <ac:picMk id="5" creationId="{12530092-6352-791F-055B-BEAF35635A8F}"/>
          </ac:picMkLst>
        </pc:picChg>
        <pc:picChg chg="add del">
          <ac:chgData name="vardhani pattem" userId="fb10aa9301053f94" providerId="LiveId" clId="{0CA05913-810A-4779-98EF-A42EEC0B8D8B}" dt="2023-04-17T02:17:21.533" v="2503" actId="26606"/>
          <ac:picMkLst>
            <pc:docMk/>
            <pc:sldMk cId="3514227762" sldId="266"/>
            <ac:picMk id="10" creationId="{1CF706DA-13E8-4A4F-9260-551FB8127BDD}"/>
          </ac:picMkLst>
        </pc:picChg>
        <pc:picChg chg="add">
          <ac:chgData name="vardhani pattem" userId="fb10aa9301053f94" providerId="LiveId" clId="{0CA05913-810A-4779-98EF-A42EEC0B8D8B}" dt="2023-04-17T02:17:21.573" v="2504" actId="26606"/>
          <ac:picMkLst>
            <pc:docMk/>
            <pc:sldMk cId="3514227762" sldId="266"/>
            <ac:picMk id="12" creationId="{5405F23C-C82E-4181-95EA-321F3D891A40}"/>
          </ac:picMkLst>
        </pc:picChg>
      </pc:sldChg>
      <pc:sldChg chg="addSp delSp modSp new mod modTransition">
        <pc:chgData name="vardhani pattem" userId="fb10aa9301053f94" providerId="LiveId" clId="{0CA05913-810A-4779-98EF-A42EEC0B8D8B}" dt="2023-04-17T04:52:47.269" v="5147" actId="14100"/>
        <pc:sldMkLst>
          <pc:docMk/>
          <pc:sldMk cId="2820293485" sldId="267"/>
        </pc:sldMkLst>
        <pc:spChg chg="del mod">
          <ac:chgData name="vardhani pattem" userId="fb10aa9301053f94" providerId="LiveId" clId="{0CA05913-810A-4779-98EF-A42EEC0B8D8B}" dt="2023-04-17T04:01:58.799" v="2663" actId="478"/>
          <ac:spMkLst>
            <pc:docMk/>
            <pc:sldMk cId="2820293485" sldId="267"/>
            <ac:spMk id="2" creationId="{595F6983-84EA-C90B-EE3F-4353AB8B553C}"/>
          </ac:spMkLst>
        </pc:spChg>
        <pc:spChg chg="del mod">
          <ac:chgData name="vardhani pattem" userId="fb10aa9301053f94" providerId="LiveId" clId="{0CA05913-810A-4779-98EF-A42EEC0B8D8B}" dt="2023-04-17T04:01:26.304" v="2660"/>
          <ac:spMkLst>
            <pc:docMk/>
            <pc:sldMk cId="2820293485" sldId="267"/>
            <ac:spMk id="3" creationId="{40057543-B7A5-77C1-8F39-B630DD5E234B}"/>
          </ac:spMkLst>
        </pc:spChg>
        <pc:spChg chg="add del mod">
          <ac:chgData name="vardhani pattem" userId="fb10aa9301053f94" providerId="LiveId" clId="{0CA05913-810A-4779-98EF-A42EEC0B8D8B}" dt="2023-04-17T04:02:00.649" v="2664" actId="478"/>
          <ac:spMkLst>
            <pc:docMk/>
            <pc:sldMk cId="2820293485" sldId="267"/>
            <ac:spMk id="6" creationId="{6F7B5C7E-5259-BB54-AC4B-3D2C522E7064}"/>
          </ac:spMkLst>
        </pc:spChg>
        <pc:spChg chg="add mod">
          <ac:chgData name="vardhani pattem" userId="fb10aa9301053f94" providerId="LiveId" clId="{0CA05913-810A-4779-98EF-A42EEC0B8D8B}" dt="2023-04-17T04:12:47.835" v="2877" actId="255"/>
          <ac:spMkLst>
            <pc:docMk/>
            <pc:sldMk cId="2820293485" sldId="267"/>
            <ac:spMk id="8" creationId="{C9B9D0B8-749E-AC4F-BE90-700343B99DC0}"/>
          </ac:spMkLst>
        </pc:spChg>
        <pc:graphicFrameChg chg="add mod">
          <ac:chgData name="vardhani pattem" userId="fb10aa9301053f94" providerId="LiveId" clId="{0CA05913-810A-4779-98EF-A42EEC0B8D8B}" dt="2023-04-17T04:52:47.269" v="5147" actId="14100"/>
          <ac:graphicFrameMkLst>
            <pc:docMk/>
            <pc:sldMk cId="2820293485" sldId="267"/>
            <ac:graphicFrameMk id="4" creationId="{8C0BD21E-566A-663C-6AF1-B56EF39EE37A}"/>
          </ac:graphicFrameMkLst>
        </pc:graphicFrameChg>
      </pc:sldChg>
      <pc:sldChg chg="addSp delSp modSp new mod modTransition">
        <pc:chgData name="vardhani pattem" userId="fb10aa9301053f94" providerId="LiveId" clId="{0CA05913-810A-4779-98EF-A42EEC0B8D8B}" dt="2023-04-17T04:46:44.720" v="5017"/>
        <pc:sldMkLst>
          <pc:docMk/>
          <pc:sldMk cId="1085105558" sldId="268"/>
        </pc:sldMkLst>
        <pc:spChg chg="del">
          <ac:chgData name="vardhani pattem" userId="fb10aa9301053f94" providerId="LiveId" clId="{0CA05913-810A-4779-98EF-A42EEC0B8D8B}" dt="2023-04-17T04:03:03.801" v="2673" actId="478"/>
          <ac:spMkLst>
            <pc:docMk/>
            <pc:sldMk cId="1085105558" sldId="268"/>
            <ac:spMk id="2" creationId="{1F6E2C1A-3FF6-E995-B189-4D745FDD0F11}"/>
          </ac:spMkLst>
        </pc:spChg>
        <pc:spChg chg="del">
          <ac:chgData name="vardhani pattem" userId="fb10aa9301053f94" providerId="LiveId" clId="{0CA05913-810A-4779-98EF-A42EEC0B8D8B}" dt="2023-04-17T04:02:50.457" v="2672"/>
          <ac:spMkLst>
            <pc:docMk/>
            <pc:sldMk cId="1085105558" sldId="268"/>
            <ac:spMk id="3" creationId="{2B69C68F-900C-80B4-D1E3-3092D475971A}"/>
          </ac:spMkLst>
        </pc:spChg>
        <pc:graphicFrameChg chg="add mod">
          <ac:chgData name="vardhani pattem" userId="fb10aa9301053f94" providerId="LiveId" clId="{0CA05913-810A-4779-98EF-A42EEC0B8D8B}" dt="2023-04-17T04:04:27.678" v="2687" actId="14100"/>
          <ac:graphicFrameMkLst>
            <pc:docMk/>
            <pc:sldMk cId="1085105558" sldId="268"/>
            <ac:graphicFrameMk id="4" creationId="{F8AE7897-C200-2079-7249-3BD2E6A8CB4C}"/>
          </ac:graphicFrameMkLst>
        </pc:graphicFrameChg>
      </pc:sldChg>
      <pc:sldChg chg="addSp delSp modSp new mod modTransition">
        <pc:chgData name="vardhani pattem" userId="fb10aa9301053f94" providerId="LiveId" clId="{0CA05913-810A-4779-98EF-A42EEC0B8D8B}" dt="2023-04-17T04:46:47.546" v="5018"/>
        <pc:sldMkLst>
          <pc:docMk/>
          <pc:sldMk cId="1155676671" sldId="269"/>
        </pc:sldMkLst>
        <pc:spChg chg="del">
          <ac:chgData name="vardhani pattem" userId="fb10aa9301053f94" providerId="LiveId" clId="{0CA05913-810A-4779-98EF-A42EEC0B8D8B}" dt="2023-04-17T04:03:43.827" v="2679"/>
          <ac:spMkLst>
            <pc:docMk/>
            <pc:sldMk cId="1155676671" sldId="269"/>
            <ac:spMk id="3" creationId="{C5825D37-C734-274A-A36A-D89D6C59CFB5}"/>
          </ac:spMkLst>
        </pc:spChg>
        <pc:graphicFrameChg chg="add mod">
          <ac:chgData name="vardhani pattem" userId="fb10aa9301053f94" providerId="LiveId" clId="{0CA05913-810A-4779-98EF-A42EEC0B8D8B}" dt="2023-04-17T04:09:54.827" v="2731" actId="14100"/>
          <ac:graphicFrameMkLst>
            <pc:docMk/>
            <pc:sldMk cId="1155676671" sldId="269"/>
            <ac:graphicFrameMk id="4" creationId="{43D392CB-BFB0-2B6B-ED04-FD13933B112F}"/>
          </ac:graphicFrameMkLst>
        </pc:graphicFrameChg>
      </pc:sldChg>
      <pc:sldChg chg="addSp delSp modSp new mod modTransition">
        <pc:chgData name="vardhani pattem" userId="fb10aa9301053f94" providerId="LiveId" clId="{0CA05913-810A-4779-98EF-A42EEC0B8D8B}" dt="2023-04-17T04:46:50.484" v="5019"/>
        <pc:sldMkLst>
          <pc:docMk/>
          <pc:sldMk cId="2743388166" sldId="270"/>
        </pc:sldMkLst>
        <pc:spChg chg="del">
          <ac:chgData name="vardhani pattem" userId="fb10aa9301053f94" providerId="LiveId" clId="{0CA05913-810A-4779-98EF-A42EEC0B8D8B}" dt="2023-04-17T04:05:27.539" v="2692"/>
          <ac:spMkLst>
            <pc:docMk/>
            <pc:sldMk cId="2743388166" sldId="270"/>
            <ac:spMk id="3" creationId="{40E7A752-69DA-83DE-B07F-56AC38B0B311}"/>
          </ac:spMkLst>
        </pc:spChg>
        <pc:graphicFrameChg chg="add mod">
          <ac:chgData name="vardhani pattem" userId="fb10aa9301053f94" providerId="LiveId" clId="{0CA05913-810A-4779-98EF-A42EEC0B8D8B}" dt="2023-04-17T04:06:20.243" v="2703" actId="14100"/>
          <ac:graphicFrameMkLst>
            <pc:docMk/>
            <pc:sldMk cId="2743388166" sldId="270"/>
            <ac:graphicFrameMk id="4" creationId="{F875C235-D3FE-B1DA-884E-64E309598E5E}"/>
          </ac:graphicFrameMkLst>
        </pc:graphicFrameChg>
      </pc:sldChg>
      <pc:sldChg chg="addSp delSp modSp new mod modTransition">
        <pc:chgData name="vardhani pattem" userId="fb10aa9301053f94" providerId="LiveId" clId="{0CA05913-810A-4779-98EF-A42EEC0B8D8B}" dt="2023-04-17T04:46:53.464" v="5020"/>
        <pc:sldMkLst>
          <pc:docMk/>
          <pc:sldMk cId="2667999201" sldId="271"/>
        </pc:sldMkLst>
        <pc:spChg chg="del">
          <ac:chgData name="vardhani pattem" userId="fb10aa9301053f94" providerId="LiveId" clId="{0CA05913-810A-4779-98EF-A42EEC0B8D8B}" dt="2023-04-17T04:06:51.750" v="2705"/>
          <ac:spMkLst>
            <pc:docMk/>
            <pc:sldMk cId="2667999201" sldId="271"/>
            <ac:spMk id="3" creationId="{69F27328-FD2E-E157-AF7D-FEA3B97913EB}"/>
          </ac:spMkLst>
        </pc:spChg>
        <pc:graphicFrameChg chg="add mod">
          <ac:chgData name="vardhani pattem" userId="fb10aa9301053f94" providerId="LiveId" clId="{0CA05913-810A-4779-98EF-A42EEC0B8D8B}" dt="2023-04-17T04:07:49.346" v="2713" actId="14100"/>
          <ac:graphicFrameMkLst>
            <pc:docMk/>
            <pc:sldMk cId="2667999201" sldId="271"/>
            <ac:graphicFrameMk id="4" creationId="{BA430E8E-3504-69E2-9E8F-6826040D6E99}"/>
          </ac:graphicFrameMkLst>
        </pc:graphicFrameChg>
      </pc:sldChg>
      <pc:sldChg chg="modSp new mod modTransition">
        <pc:chgData name="vardhani pattem" userId="fb10aa9301053f94" providerId="LiveId" clId="{0CA05913-810A-4779-98EF-A42EEC0B8D8B}" dt="2023-04-17T04:48:47.707" v="5137" actId="113"/>
        <pc:sldMkLst>
          <pc:docMk/>
          <pc:sldMk cId="2724503418" sldId="272"/>
        </pc:sldMkLst>
        <pc:spChg chg="mod">
          <ac:chgData name="vardhani pattem" userId="fb10aa9301053f94" providerId="LiveId" clId="{0CA05913-810A-4779-98EF-A42EEC0B8D8B}" dt="2023-04-17T04:48:47.707" v="5137" actId="113"/>
          <ac:spMkLst>
            <pc:docMk/>
            <pc:sldMk cId="2724503418" sldId="272"/>
            <ac:spMk id="2" creationId="{595472B3-99D8-C4C8-179C-CCC8C01CDA41}"/>
          </ac:spMkLst>
        </pc:spChg>
        <pc:spChg chg="mod">
          <ac:chgData name="vardhani pattem" userId="fb10aa9301053f94" providerId="LiveId" clId="{0CA05913-810A-4779-98EF-A42EEC0B8D8B}" dt="2023-04-17T04:37:50.715" v="4784" actId="14100"/>
          <ac:spMkLst>
            <pc:docMk/>
            <pc:sldMk cId="2724503418" sldId="272"/>
            <ac:spMk id="3" creationId="{5775DF4F-F604-DA32-70FB-6505DBAEE59D}"/>
          </ac:spMkLst>
        </pc:spChg>
      </pc:sldChg>
      <pc:sldChg chg="addSp delSp modSp new mod modTransition setBg">
        <pc:chgData name="vardhani pattem" userId="fb10aa9301053f94" providerId="LiveId" clId="{0CA05913-810A-4779-98EF-A42EEC0B8D8B}" dt="2023-04-17T04:48:52.381" v="5138" actId="113"/>
        <pc:sldMkLst>
          <pc:docMk/>
          <pc:sldMk cId="1883433738" sldId="273"/>
        </pc:sldMkLst>
        <pc:spChg chg="mod">
          <ac:chgData name="vardhani pattem" userId="fb10aa9301053f94" providerId="LiveId" clId="{0CA05913-810A-4779-98EF-A42EEC0B8D8B}" dt="2023-04-17T04:48:52.381" v="5138" actId="113"/>
          <ac:spMkLst>
            <pc:docMk/>
            <pc:sldMk cId="1883433738" sldId="273"/>
            <ac:spMk id="2" creationId="{50114B7A-705A-3865-F578-0901CDB1C21C}"/>
          </ac:spMkLst>
        </pc:spChg>
        <pc:spChg chg="add del mod">
          <ac:chgData name="vardhani pattem" userId="fb10aa9301053f94" providerId="LiveId" clId="{0CA05913-810A-4779-98EF-A42EEC0B8D8B}" dt="2023-04-17T04:32:56.734" v="4730" actId="26606"/>
          <ac:spMkLst>
            <pc:docMk/>
            <pc:sldMk cId="1883433738" sldId="273"/>
            <ac:spMk id="3" creationId="{1A4344D9-B4DF-3E02-A8E4-BC363154DDF2}"/>
          </ac:spMkLst>
        </pc:spChg>
        <pc:graphicFrameChg chg="add del">
          <ac:chgData name="vardhani pattem" userId="fb10aa9301053f94" providerId="LiveId" clId="{0CA05913-810A-4779-98EF-A42EEC0B8D8B}" dt="2023-04-17T04:32:56.687" v="4729" actId="26606"/>
          <ac:graphicFrameMkLst>
            <pc:docMk/>
            <pc:sldMk cId="1883433738" sldId="273"/>
            <ac:graphicFrameMk id="5" creationId="{46DC3311-53F0-A639-F7DC-D4F96332A3CC}"/>
          </ac:graphicFrameMkLst>
        </pc:graphicFrameChg>
        <pc:graphicFrameChg chg="add mod">
          <ac:chgData name="vardhani pattem" userId="fb10aa9301053f94" providerId="LiveId" clId="{0CA05913-810A-4779-98EF-A42EEC0B8D8B}" dt="2023-04-17T04:38:44.765" v="4788"/>
          <ac:graphicFrameMkLst>
            <pc:docMk/>
            <pc:sldMk cId="1883433738" sldId="273"/>
            <ac:graphicFrameMk id="7" creationId="{C57799ED-6A01-C7A2-5B35-D0849A3D7460}"/>
          </ac:graphicFrameMkLst>
        </pc:graphicFrameChg>
      </pc:sldChg>
      <pc:sldChg chg="modSp new del mod">
        <pc:chgData name="vardhani pattem" userId="fb10aa9301053f94" providerId="LiveId" clId="{0CA05913-810A-4779-98EF-A42EEC0B8D8B}" dt="2023-04-17T04:08:39.036" v="2730" actId="2696"/>
        <pc:sldMkLst>
          <pc:docMk/>
          <pc:sldMk cId="4221198356" sldId="273"/>
        </pc:sldMkLst>
        <pc:spChg chg="mod">
          <ac:chgData name="vardhani pattem" userId="fb10aa9301053f94" providerId="LiveId" clId="{0CA05913-810A-4779-98EF-A42EEC0B8D8B}" dt="2023-04-17T04:08:16.453" v="2729" actId="20577"/>
          <ac:spMkLst>
            <pc:docMk/>
            <pc:sldMk cId="4221198356" sldId="273"/>
            <ac:spMk id="2" creationId="{BC69DA5B-7B0A-BED3-ADE1-6F35439A3286}"/>
          </ac:spMkLst>
        </pc:spChg>
      </pc:sldChg>
      <pc:sldChg chg="addSp delSp modSp new mod modTransition setBg">
        <pc:chgData name="vardhani pattem" userId="fb10aa9301053f94" providerId="LiveId" clId="{0CA05913-810A-4779-98EF-A42EEC0B8D8B}" dt="2023-04-17T04:49:04.163" v="5140" actId="113"/>
        <pc:sldMkLst>
          <pc:docMk/>
          <pc:sldMk cId="1806044447" sldId="274"/>
        </pc:sldMkLst>
        <pc:spChg chg="mod">
          <ac:chgData name="vardhani pattem" userId="fb10aa9301053f94" providerId="LiveId" clId="{0CA05913-810A-4779-98EF-A42EEC0B8D8B}" dt="2023-04-17T04:49:04.163" v="5140" actId="113"/>
          <ac:spMkLst>
            <pc:docMk/>
            <pc:sldMk cId="1806044447" sldId="274"/>
            <ac:spMk id="2" creationId="{FD8DDE96-4A29-6D04-3550-8845D2B4F515}"/>
          </ac:spMkLst>
        </pc:spChg>
        <pc:spChg chg="del mod">
          <ac:chgData name="vardhani pattem" userId="fb10aa9301053f94" providerId="LiveId" clId="{0CA05913-810A-4779-98EF-A42EEC0B8D8B}" dt="2023-04-17T04:41:01.507" v="4931" actId="26606"/>
          <ac:spMkLst>
            <pc:docMk/>
            <pc:sldMk cId="1806044447" sldId="274"/>
            <ac:spMk id="3" creationId="{57DAA5C3-2492-34DC-E6BC-9FB7ED1821E6}"/>
          </ac:spMkLst>
        </pc:spChg>
        <pc:graphicFrameChg chg="add mod">
          <ac:chgData name="vardhani pattem" userId="fb10aa9301053f94" providerId="LiveId" clId="{0CA05913-810A-4779-98EF-A42EEC0B8D8B}" dt="2023-04-17T04:42:52.996" v="4935"/>
          <ac:graphicFrameMkLst>
            <pc:docMk/>
            <pc:sldMk cId="1806044447" sldId="274"/>
            <ac:graphicFrameMk id="5" creationId="{91EDE137-433D-C557-7BA0-48F4B2166BA5}"/>
          </ac:graphicFrameMkLst>
        </pc:graphicFrameChg>
      </pc:sldChg>
      <pc:sldChg chg="addSp delSp modSp new mod modTransition setBg">
        <pc:chgData name="vardhani pattem" userId="fb10aa9301053f94" providerId="LiveId" clId="{0CA05913-810A-4779-98EF-A42EEC0B8D8B}" dt="2023-04-17T04:48:57.371" v="5139" actId="113"/>
        <pc:sldMkLst>
          <pc:docMk/>
          <pc:sldMk cId="1173824622" sldId="275"/>
        </pc:sldMkLst>
        <pc:spChg chg="mod">
          <ac:chgData name="vardhani pattem" userId="fb10aa9301053f94" providerId="LiveId" clId="{0CA05913-810A-4779-98EF-A42EEC0B8D8B}" dt="2023-04-17T04:48:57.371" v="5139" actId="113"/>
          <ac:spMkLst>
            <pc:docMk/>
            <pc:sldMk cId="1173824622" sldId="275"/>
            <ac:spMk id="2" creationId="{0091827A-6849-1EF4-E92B-913563FFF2CE}"/>
          </ac:spMkLst>
        </pc:spChg>
        <pc:spChg chg="del mod">
          <ac:chgData name="vardhani pattem" userId="fb10aa9301053f94" providerId="LiveId" clId="{0CA05913-810A-4779-98EF-A42EEC0B8D8B}" dt="2023-04-17T04:32:33.892" v="4727" actId="26606"/>
          <ac:spMkLst>
            <pc:docMk/>
            <pc:sldMk cId="1173824622" sldId="275"/>
            <ac:spMk id="3" creationId="{0DFC8CDF-3DC8-10CA-589A-D77544EFDDA1}"/>
          </ac:spMkLst>
        </pc:spChg>
        <pc:graphicFrameChg chg="add">
          <ac:chgData name="vardhani pattem" userId="fb10aa9301053f94" providerId="LiveId" clId="{0CA05913-810A-4779-98EF-A42EEC0B8D8B}" dt="2023-04-17T04:32:33.892" v="4727" actId="26606"/>
          <ac:graphicFrameMkLst>
            <pc:docMk/>
            <pc:sldMk cId="1173824622" sldId="275"/>
            <ac:graphicFrameMk id="5" creationId="{7C93B37F-3D7E-7B48-4CB6-A9056226DFCC}"/>
          </ac:graphicFrameMkLst>
        </pc:graphicFrameChg>
      </pc:sldChg>
      <pc:sldChg chg="addSp delSp modSp new mod modTransition setBg">
        <pc:chgData name="vardhani pattem" userId="fb10aa9301053f94" providerId="LiveId" clId="{0CA05913-810A-4779-98EF-A42EEC0B8D8B}" dt="2023-04-17T04:47:15.640" v="5025"/>
        <pc:sldMkLst>
          <pc:docMk/>
          <pc:sldMk cId="4022206418" sldId="276"/>
        </pc:sldMkLst>
        <pc:spChg chg="mod ord">
          <ac:chgData name="vardhani pattem" userId="fb10aa9301053f94" providerId="LiveId" clId="{0CA05913-810A-4779-98EF-A42EEC0B8D8B}" dt="2023-04-17T04:45:46.860" v="5005" actId="26606"/>
          <ac:spMkLst>
            <pc:docMk/>
            <pc:sldMk cId="4022206418" sldId="276"/>
            <ac:spMk id="2" creationId="{6F457F0B-BB24-F234-6886-B85FC3E4FBDF}"/>
          </ac:spMkLst>
        </pc:spChg>
        <pc:spChg chg="del">
          <ac:chgData name="vardhani pattem" userId="fb10aa9301053f94" providerId="LiveId" clId="{0CA05913-810A-4779-98EF-A42EEC0B8D8B}" dt="2023-04-17T04:43:51.951" v="4999" actId="478"/>
          <ac:spMkLst>
            <pc:docMk/>
            <pc:sldMk cId="4022206418" sldId="276"/>
            <ac:spMk id="3" creationId="{B18AFD9B-68ED-A7D4-A292-4F1D1E4B330F}"/>
          </ac:spMkLst>
        </pc:spChg>
        <pc:picChg chg="add mod">
          <ac:chgData name="vardhani pattem" userId="fb10aa9301053f94" providerId="LiveId" clId="{0CA05913-810A-4779-98EF-A42EEC0B8D8B}" dt="2023-04-17T04:45:46.860" v="5005" actId="26606"/>
          <ac:picMkLst>
            <pc:docMk/>
            <pc:sldMk cId="4022206418" sldId="276"/>
            <ac:picMk id="4" creationId="{D83261AF-865D-FD21-7254-465F23190976}"/>
          </ac:picMkLst>
        </pc:picChg>
        <pc:picChg chg="add del">
          <ac:chgData name="vardhani pattem" userId="fb10aa9301053f94" providerId="LiveId" clId="{0CA05913-810A-4779-98EF-A42EEC0B8D8B}" dt="2023-04-17T04:45:46.860" v="5005" actId="26606"/>
          <ac:picMkLst>
            <pc:docMk/>
            <pc:sldMk cId="4022206418" sldId="276"/>
            <ac:picMk id="8" creationId="{7D934112-154B-4CC7-A804-F3DCB2052E55}"/>
          </ac:picMkLst>
        </pc:picChg>
      </pc:sldChg>
      <pc:sldMasterChg chg="del delSldLayout">
        <pc:chgData name="vardhani pattem" userId="fb10aa9301053f94" providerId="LiveId" clId="{0CA05913-810A-4779-98EF-A42EEC0B8D8B}" dt="2023-04-13T22:47:43.313" v="1" actId="26606"/>
        <pc:sldMasterMkLst>
          <pc:docMk/>
          <pc:sldMasterMk cId="3278916410" sldId="2147483648"/>
        </pc:sldMasterMkLst>
        <pc:sldLayoutChg chg="del">
          <pc:chgData name="vardhani pattem" userId="fb10aa9301053f94" providerId="LiveId" clId="{0CA05913-810A-4779-98EF-A42EEC0B8D8B}" dt="2023-04-13T22:47:43.313" v="1" actId="26606"/>
          <pc:sldLayoutMkLst>
            <pc:docMk/>
            <pc:sldMasterMk cId="3278916410" sldId="2147483648"/>
            <pc:sldLayoutMk cId="2717639126" sldId="2147483649"/>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2353505644" sldId="2147483650"/>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3938326185" sldId="2147483651"/>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1363955980" sldId="2147483652"/>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1666543499" sldId="2147483653"/>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1768578457" sldId="2147483654"/>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3697703634" sldId="2147483655"/>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1945492061" sldId="2147483656"/>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2535748954" sldId="2147483657"/>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2206900176" sldId="2147483658"/>
          </pc:sldLayoutMkLst>
        </pc:sldLayoutChg>
        <pc:sldLayoutChg chg="del">
          <pc:chgData name="vardhani pattem" userId="fb10aa9301053f94" providerId="LiveId" clId="{0CA05913-810A-4779-98EF-A42EEC0B8D8B}" dt="2023-04-13T22:47:43.313" v="1" actId="26606"/>
          <pc:sldLayoutMkLst>
            <pc:docMk/>
            <pc:sldMasterMk cId="3278916410" sldId="2147483648"/>
            <pc:sldLayoutMk cId="3730183170" sldId="2147483659"/>
          </pc:sldLayoutMkLst>
        </pc:sldLayoutChg>
      </pc:sldMasterChg>
      <pc:sldMasterChg chg="add del replId addSldLayout delSldLayout">
        <pc:chgData name="vardhani pattem" userId="fb10aa9301053f94" providerId="LiveId" clId="{0CA05913-810A-4779-98EF-A42EEC0B8D8B}" dt="2023-04-13T22:51:28.865" v="18" actId="26606"/>
        <pc:sldMasterMkLst>
          <pc:docMk/>
          <pc:sldMasterMk cId="1592909661" sldId="2147483660"/>
        </pc:sldMasterMkLst>
        <pc:sldLayoutChg chg="add del">
          <pc:chgData name="vardhani pattem" userId="fb10aa9301053f94" providerId="LiveId" clId="{0CA05913-810A-4779-98EF-A42EEC0B8D8B}" dt="2023-04-13T22:51:28.865" v="18" actId="26606"/>
          <pc:sldLayoutMkLst>
            <pc:docMk/>
            <pc:sldMasterMk cId="1592909661" sldId="2147483660"/>
            <pc:sldLayoutMk cId="1355043570" sldId="2147483661"/>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3738396079" sldId="2147483662"/>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2293825122" sldId="2147483663"/>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385560899" sldId="2147483664"/>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3030626445" sldId="2147483665"/>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472600796" sldId="2147483666"/>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3238090908" sldId="2147483667"/>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6454671" sldId="2147483668"/>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2928405415" sldId="2147483669"/>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3747948924" sldId="2147483670"/>
          </pc:sldLayoutMkLst>
        </pc:sldLayoutChg>
        <pc:sldLayoutChg chg="add del replId">
          <pc:chgData name="vardhani pattem" userId="fb10aa9301053f94" providerId="LiveId" clId="{0CA05913-810A-4779-98EF-A42EEC0B8D8B}" dt="2023-04-13T22:51:28.865" v="18" actId="26606"/>
          <pc:sldLayoutMkLst>
            <pc:docMk/>
            <pc:sldMasterMk cId="1592909661" sldId="2147483660"/>
            <pc:sldLayoutMk cId="1273071564" sldId="2147483671"/>
          </pc:sldLayoutMkLst>
        </pc:sldLayoutChg>
      </pc:sldMasterChg>
      <pc:sldMasterChg chg="add addSldLayout">
        <pc:chgData name="vardhani pattem" userId="fb10aa9301053f94" providerId="LiveId" clId="{0CA05913-810A-4779-98EF-A42EEC0B8D8B}" dt="2023-04-13T22:51:28.865" v="18" actId="26606"/>
        <pc:sldMasterMkLst>
          <pc:docMk/>
          <pc:sldMasterMk cId="1173319623" sldId="2147483695"/>
        </pc:sldMasterMkLst>
        <pc:sldLayoutChg chg="add">
          <pc:chgData name="vardhani pattem" userId="fb10aa9301053f94" providerId="LiveId" clId="{0CA05913-810A-4779-98EF-A42EEC0B8D8B}" dt="2023-04-13T22:51:28.865" v="18" actId="26606"/>
          <pc:sldLayoutMkLst>
            <pc:docMk/>
            <pc:sldMasterMk cId="1173319623" sldId="2147483695"/>
            <pc:sldLayoutMk cId="664458476" sldId="2147483684"/>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1124480520" sldId="2147483685"/>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2425426430" sldId="2147483686"/>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1144027697" sldId="2147483687"/>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253946773" sldId="2147483688"/>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69825555" sldId="2147483689"/>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993391640" sldId="2147483690"/>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1892973613" sldId="2147483691"/>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2496486118" sldId="2147483692"/>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1613205394" sldId="2147483693"/>
          </pc:sldLayoutMkLst>
        </pc:sldLayoutChg>
        <pc:sldLayoutChg chg="add">
          <pc:chgData name="vardhani pattem" userId="fb10aa9301053f94" providerId="LiveId" clId="{0CA05913-810A-4779-98EF-A42EEC0B8D8B}" dt="2023-04-13T22:51:28.865" v="18" actId="26606"/>
          <pc:sldLayoutMkLst>
            <pc:docMk/>
            <pc:sldMasterMk cId="1173319623" sldId="2147483695"/>
            <pc:sldLayoutMk cId="3174726009" sldId="2147483694"/>
          </pc:sldLayoutMkLst>
        </pc:sldLayoutChg>
      </pc:sldMasterChg>
      <pc:sldMasterChg chg="add del addSldLayout delSldLayout">
        <pc:chgData name="vardhani pattem" userId="fb10aa9301053f94" providerId="LiveId" clId="{0CA05913-810A-4779-98EF-A42EEC0B8D8B}" dt="2023-04-14T18:36:22.866" v="511" actId="26606"/>
        <pc:sldMasterMkLst>
          <pc:docMk/>
          <pc:sldMasterMk cId="756631259" sldId="2147483905"/>
        </pc:sldMasterMkLst>
        <pc:sldLayoutChg chg="add del">
          <pc:chgData name="vardhani pattem" userId="fb10aa9301053f94" providerId="LiveId" clId="{0CA05913-810A-4779-98EF-A42EEC0B8D8B}" dt="2023-04-14T18:36:22.866" v="511" actId="26606"/>
          <pc:sldLayoutMkLst>
            <pc:docMk/>
            <pc:sldMasterMk cId="756631259" sldId="2147483905"/>
            <pc:sldLayoutMk cId="3471947326" sldId="2147483906"/>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1032342457" sldId="2147483907"/>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4290371414" sldId="2147483908"/>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1975198293" sldId="2147483909"/>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525836144" sldId="2147483910"/>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2725910090" sldId="2147483911"/>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3310130131" sldId="2147483912"/>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671855051" sldId="2147483913"/>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2318909995" sldId="2147483914"/>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3694054983" sldId="2147483915"/>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1255910533" sldId="2147483916"/>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1333101959" sldId="2147483917"/>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3794056008" sldId="2147483918"/>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2878716885" sldId="2147483919"/>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1957653389" sldId="2147483920"/>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2732593511" sldId="2147483921"/>
          </pc:sldLayoutMkLst>
        </pc:sldLayoutChg>
        <pc:sldLayoutChg chg="add del">
          <pc:chgData name="vardhani pattem" userId="fb10aa9301053f94" providerId="LiveId" clId="{0CA05913-810A-4779-98EF-A42EEC0B8D8B}" dt="2023-04-14T18:36:22.866" v="511" actId="26606"/>
          <pc:sldLayoutMkLst>
            <pc:docMk/>
            <pc:sldMasterMk cId="756631259" sldId="2147483905"/>
            <pc:sldLayoutMk cId="959304305" sldId="2147483922"/>
          </pc:sldLayoutMkLst>
        </pc:sldLayoutChg>
      </pc:sldMasterChg>
      <pc:sldMasterChg chg="add del addSldLayout delSldLayout">
        <pc:chgData name="vardhani pattem" userId="fb10aa9301053f94" providerId="LiveId" clId="{0CA05913-810A-4779-98EF-A42EEC0B8D8B}" dt="2023-04-14T18:35:49.462" v="506" actId="26606"/>
        <pc:sldMasterMkLst>
          <pc:docMk/>
          <pc:sldMasterMk cId="3123399797" sldId="2147483930"/>
        </pc:sldMasterMkLst>
        <pc:sldLayoutChg chg="add del">
          <pc:chgData name="vardhani pattem" userId="fb10aa9301053f94" providerId="LiveId" clId="{0CA05913-810A-4779-98EF-A42EEC0B8D8B}" dt="2023-04-14T18:35:49.462" v="506" actId="26606"/>
          <pc:sldLayoutMkLst>
            <pc:docMk/>
            <pc:sldMasterMk cId="3123399797" sldId="2147483930"/>
            <pc:sldLayoutMk cId="2706458757" sldId="2147483923"/>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2017115399" sldId="2147483924"/>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883947711" sldId="2147483925"/>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2934378258" sldId="2147483926"/>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1225508820" sldId="2147483927"/>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2819341994" sldId="2147483928"/>
          </pc:sldLayoutMkLst>
        </pc:sldLayoutChg>
        <pc:sldLayoutChg chg="add del">
          <pc:chgData name="vardhani pattem" userId="fb10aa9301053f94" providerId="LiveId" clId="{0CA05913-810A-4779-98EF-A42EEC0B8D8B}" dt="2023-04-14T18:35:49.462" v="506" actId="26606"/>
          <pc:sldLayoutMkLst>
            <pc:docMk/>
            <pc:sldMasterMk cId="3123399797" sldId="2147483930"/>
            <pc:sldLayoutMk cId="229784163" sldId="2147483929"/>
          </pc:sldLayoutMkLst>
        </pc:sldLayoutChg>
        <pc:sldLayoutChg chg="add del replId">
          <pc:chgData name="vardhani pattem" userId="fb10aa9301053f94" providerId="LiveId" clId="{0CA05913-810A-4779-98EF-A42EEC0B8D8B}" dt="2023-04-14T18:35:49.462" v="506" actId="26606"/>
          <pc:sldLayoutMkLst>
            <pc:docMk/>
            <pc:sldMasterMk cId="3123399797" sldId="2147483930"/>
            <pc:sldLayoutMk cId="900391399" sldId="2147483931"/>
          </pc:sldLayoutMkLst>
        </pc:sldLayoutChg>
        <pc:sldLayoutChg chg="add del replId">
          <pc:chgData name="vardhani pattem" userId="fb10aa9301053f94" providerId="LiveId" clId="{0CA05913-810A-4779-98EF-A42EEC0B8D8B}" dt="2023-04-14T18:35:49.462" v="506" actId="26606"/>
          <pc:sldLayoutMkLst>
            <pc:docMk/>
            <pc:sldMasterMk cId="3123399797" sldId="2147483930"/>
            <pc:sldLayoutMk cId="1908009259" sldId="2147483932"/>
          </pc:sldLayoutMkLst>
        </pc:sldLayoutChg>
        <pc:sldLayoutChg chg="add del replId">
          <pc:chgData name="vardhani pattem" userId="fb10aa9301053f94" providerId="LiveId" clId="{0CA05913-810A-4779-98EF-A42EEC0B8D8B}" dt="2023-04-14T18:35:49.462" v="506" actId="26606"/>
          <pc:sldLayoutMkLst>
            <pc:docMk/>
            <pc:sldMasterMk cId="3123399797" sldId="2147483930"/>
            <pc:sldLayoutMk cId="762689604" sldId="2147483933"/>
          </pc:sldLayoutMkLst>
        </pc:sldLayoutChg>
        <pc:sldLayoutChg chg="add del replId">
          <pc:chgData name="vardhani pattem" userId="fb10aa9301053f94" providerId="LiveId" clId="{0CA05913-810A-4779-98EF-A42EEC0B8D8B}" dt="2023-04-14T18:35:49.462" v="506" actId="26606"/>
          <pc:sldLayoutMkLst>
            <pc:docMk/>
            <pc:sldMasterMk cId="3123399797" sldId="2147483930"/>
            <pc:sldLayoutMk cId="2714064530" sldId="2147483934"/>
          </pc:sldLayoutMkLst>
        </pc:sldLayoutChg>
      </pc:sldMasterChg>
      <pc:sldMasterChg chg="add del addSldLayout delSldLayout">
        <pc:chgData name="vardhani pattem" userId="fb10aa9301053f94" providerId="LiveId" clId="{0CA05913-810A-4779-98EF-A42EEC0B8D8B}" dt="2023-04-14T18:36:35.385" v="515" actId="26606"/>
        <pc:sldMasterMkLst>
          <pc:docMk/>
          <pc:sldMasterMk cId="390899516" sldId="2147483956"/>
        </pc:sldMasterMkLst>
        <pc:sldLayoutChg chg="add del">
          <pc:chgData name="vardhani pattem" userId="fb10aa9301053f94" providerId="LiveId" clId="{0CA05913-810A-4779-98EF-A42EEC0B8D8B}" dt="2023-04-14T18:36:35.385" v="515" actId="26606"/>
          <pc:sldLayoutMkLst>
            <pc:docMk/>
            <pc:sldMasterMk cId="390899516" sldId="2147483956"/>
            <pc:sldLayoutMk cId="2946206842" sldId="2147483945"/>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1118274434" sldId="2147483946"/>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2472325238" sldId="2147483947"/>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701607874" sldId="2147483948"/>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3340792815" sldId="2147483949"/>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2999952229" sldId="2147483950"/>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1441674680" sldId="2147483951"/>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1797287060" sldId="2147483952"/>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1344093243" sldId="2147483953"/>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2750287147" sldId="2147483954"/>
          </pc:sldLayoutMkLst>
        </pc:sldLayoutChg>
        <pc:sldLayoutChg chg="add del">
          <pc:chgData name="vardhani pattem" userId="fb10aa9301053f94" providerId="LiveId" clId="{0CA05913-810A-4779-98EF-A42EEC0B8D8B}" dt="2023-04-14T18:36:35.385" v="515" actId="26606"/>
          <pc:sldLayoutMkLst>
            <pc:docMk/>
            <pc:sldMasterMk cId="390899516" sldId="2147483956"/>
            <pc:sldLayoutMk cId="1343438682" sldId="2147483955"/>
          </pc:sldLayoutMkLst>
        </pc:sldLayoutChg>
      </pc:sldMasterChg>
      <pc:sldMasterChg chg="add addSldLayout">
        <pc:chgData name="vardhani pattem" userId="fb10aa9301053f94" providerId="LiveId" clId="{0CA05913-810A-4779-98EF-A42EEC0B8D8B}" dt="2023-04-14T18:36:35.385" v="515" actId="26606"/>
        <pc:sldMasterMkLst>
          <pc:docMk/>
          <pc:sldMasterMk cId="2301559756" sldId="2147483957"/>
        </pc:sldMasterMkLst>
        <pc:sldLayoutChg chg="add">
          <pc:chgData name="vardhani pattem" userId="fb10aa9301053f94" providerId="LiveId" clId="{0CA05913-810A-4779-98EF-A42EEC0B8D8B}" dt="2023-04-14T18:36:35.385" v="515" actId="26606"/>
          <pc:sldLayoutMkLst>
            <pc:docMk/>
            <pc:sldMasterMk cId="2301559756" sldId="2147483957"/>
            <pc:sldLayoutMk cId="3314145700" sldId="2147483958"/>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3417875820" sldId="2147483959"/>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2167169565" sldId="2147483960"/>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253704613" sldId="2147483961"/>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1765832217" sldId="2147483962"/>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2893863983" sldId="2147483963"/>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3637551471" sldId="2147483964"/>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2575022702" sldId="2147483965"/>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1478997644" sldId="2147483966"/>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1626981971" sldId="2147483967"/>
          </pc:sldLayoutMkLst>
        </pc:sldLayoutChg>
        <pc:sldLayoutChg chg="add">
          <pc:chgData name="vardhani pattem" userId="fb10aa9301053f94" providerId="LiveId" clId="{0CA05913-810A-4779-98EF-A42EEC0B8D8B}" dt="2023-04-14T18:36:35.385" v="515" actId="26606"/>
          <pc:sldLayoutMkLst>
            <pc:docMk/>
            <pc:sldMasterMk cId="2301559756" sldId="2147483957"/>
            <pc:sldLayoutMk cId="2710113065" sldId="2147483968"/>
          </pc:sldLayoutMkLst>
        </pc:sldLayoutChg>
      </pc:sldMasterChg>
      <pc:sldMasterChg chg="add del addSldLayout delSldLayout">
        <pc:chgData name="vardhani pattem" userId="fb10aa9301053f94" providerId="LiveId" clId="{0CA05913-810A-4779-98EF-A42EEC0B8D8B}" dt="2023-04-14T18:36:04.239" v="508" actId="26606"/>
        <pc:sldMasterMkLst>
          <pc:docMk/>
          <pc:sldMasterMk cId="4120954707" sldId="2147483969"/>
        </pc:sldMasterMkLst>
        <pc:sldLayoutChg chg="add del">
          <pc:chgData name="vardhani pattem" userId="fb10aa9301053f94" providerId="LiveId" clId="{0CA05913-810A-4779-98EF-A42EEC0B8D8B}" dt="2023-04-14T18:36:04.239" v="508" actId="26606"/>
          <pc:sldLayoutMkLst>
            <pc:docMk/>
            <pc:sldMasterMk cId="4120954707" sldId="2147483969"/>
            <pc:sldLayoutMk cId="2909207718" sldId="2147483958"/>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613401265" sldId="2147483959"/>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1806688281" sldId="2147483960"/>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2054163217" sldId="2147483961"/>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3949667574" sldId="2147483962"/>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4158413954" sldId="2147483963"/>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317448214" sldId="2147483964"/>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1604860624" sldId="2147483965"/>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999758037" sldId="2147483966"/>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2477574000" sldId="2147483967"/>
          </pc:sldLayoutMkLst>
        </pc:sldLayoutChg>
        <pc:sldLayoutChg chg="add del">
          <pc:chgData name="vardhani pattem" userId="fb10aa9301053f94" providerId="LiveId" clId="{0CA05913-810A-4779-98EF-A42EEC0B8D8B}" dt="2023-04-14T18:36:04.239" v="508" actId="26606"/>
          <pc:sldLayoutMkLst>
            <pc:docMk/>
            <pc:sldMasterMk cId="4120954707" sldId="2147483969"/>
            <pc:sldLayoutMk cId="2447184408" sldId="2147483968"/>
          </pc:sldLayoutMkLst>
        </pc:sldLayoutChg>
      </pc:sldMasterChg>
      <pc:sldMasterChg chg="add del addSldLayout delSldLayout">
        <pc:chgData name="vardhani pattem" userId="fb10aa9301053f94" providerId="LiveId" clId="{0CA05913-810A-4779-98EF-A42EEC0B8D8B}" dt="2023-04-14T18:36:22.359" v="510" actId="26606"/>
        <pc:sldMasterMkLst>
          <pc:docMk/>
          <pc:sldMasterMk cId="4176354895" sldId="2147483995"/>
        </pc:sldMasterMkLst>
        <pc:sldLayoutChg chg="add del">
          <pc:chgData name="vardhani pattem" userId="fb10aa9301053f94" providerId="LiveId" clId="{0CA05913-810A-4779-98EF-A42EEC0B8D8B}" dt="2023-04-14T18:36:22.359" v="510" actId="26606"/>
          <pc:sldLayoutMkLst>
            <pc:docMk/>
            <pc:sldMasterMk cId="4176354895" sldId="2147483995"/>
            <pc:sldLayoutMk cId="2754010598" sldId="2147483984"/>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941359826" sldId="2147483985"/>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1312680750" sldId="2147483986"/>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865644657" sldId="2147483987"/>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575730008" sldId="2147483988"/>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677722083" sldId="2147483989"/>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4283530982" sldId="2147483990"/>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849443690" sldId="2147483991"/>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1284468117" sldId="2147483992"/>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3923910637" sldId="2147483993"/>
          </pc:sldLayoutMkLst>
        </pc:sldLayoutChg>
        <pc:sldLayoutChg chg="add del">
          <pc:chgData name="vardhani pattem" userId="fb10aa9301053f94" providerId="LiveId" clId="{0CA05913-810A-4779-98EF-A42EEC0B8D8B}" dt="2023-04-14T18:36:22.359" v="510" actId="26606"/>
          <pc:sldLayoutMkLst>
            <pc:docMk/>
            <pc:sldMasterMk cId="4176354895" sldId="2147483995"/>
            <pc:sldLayoutMk cId="2959152310" sldId="2147483994"/>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36.jpg"/><Relationship Id="rId5" Type="http://schemas.openxmlformats.org/officeDocument/2006/relationships/image" Target="../media/image40.svg"/><Relationship Id="rId4"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36.jpg"/><Relationship Id="rId5" Type="http://schemas.openxmlformats.org/officeDocument/2006/relationships/image" Target="../media/image40.sv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944A8-8D02-4202-863E-779ADCD9B63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pt>
    <dgm:pt modelId="{9EF47108-0BE6-45AF-B400-9A265A5D58EA}">
      <dgm:prSet phldrT="[Text]"/>
      <dgm:spPr/>
      <dgm:t>
        <a:bodyPr/>
        <a:lstStyle/>
        <a:p>
          <a:pPr>
            <a:lnSpc>
              <a:spcPct val="100000"/>
            </a:lnSpc>
            <a:defRPr cap="all"/>
          </a:pPr>
          <a:r>
            <a:rPr lang="en-CA">
              <a:latin typeface="Times New Roman" panose="02020603050405020304" pitchFamily="18" charset="0"/>
              <a:cs typeface="Times New Roman" panose="02020603050405020304" pitchFamily="18" charset="0"/>
            </a:rPr>
            <a:t>Data set analysis</a:t>
          </a:r>
        </a:p>
      </dgm:t>
    </dgm:pt>
    <dgm:pt modelId="{750E720D-B32F-4B94-9BE0-B56700FE391C}" type="parTrans" cxnId="{C4B736B4-AA63-4DAA-8962-195D99E27D76}">
      <dgm:prSet/>
      <dgm:spPr/>
      <dgm:t>
        <a:bodyPr/>
        <a:lstStyle/>
        <a:p>
          <a:endParaRPr lang="en-CA"/>
        </a:p>
      </dgm:t>
    </dgm:pt>
    <dgm:pt modelId="{64CCC1E8-5787-4C86-A411-2958D0DCC627}" type="sibTrans" cxnId="{C4B736B4-AA63-4DAA-8962-195D99E27D76}">
      <dgm:prSet/>
      <dgm:spPr/>
      <dgm:t>
        <a:bodyPr/>
        <a:lstStyle/>
        <a:p>
          <a:endParaRPr lang="en-CA"/>
        </a:p>
      </dgm:t>
    </dgm:pt>
    <dgm:pt modelId="{3EDFC6D9-9062-4636-9E8B-EB7FEEFFFE58}">
      <dgm:prSet phldrT="[Text]"/>
      <dgm:spPr/>
      <dgm:t>
        <a:bodyPr/>
        <a:lstStyle/>
        <a:p>
          <a:pPr>
            <a:lnSpc>
              <a:spcPct val="100000"/>
            </a:lnSpc>
            <a:defRPr cap="all"/>
          </a:pPr>
          <a:r>
            <a:rPr lang="en-CA"/>
            <a:t>Data  preprocessing</a:t>
          </a:r>
        </a:p>
      </dgm:t>
    </dgm:pt>
    <dgm:pt modelId="{5F311056-89A9-45A2-BA52-9F2B8ABDBB43}" type="parTrans" cxnId="{CA2169F9-D744-40BB-934F-EE9EE8DF12BD}">
      <dgm:prSet/>
      <dgm:spPr/>
      <dgm:t>
        <a:bodyPr/>
        <a:lstStyle/>
        <a:p>
          <a:endParaRPr lang="en-CA"/>
        </a:p>
      </dgm:t>
    </dgm:pt>
    <dgm:pt modelId="{28B42276-F603-41FE-A7C8-8BAF1B22C2EF}" type="sibTrans" cxnId="{CA2169F9-D744-40BB-934F-EE9EE8DF12BD}">
      <dgm:prSet/>
      <dgm:spPr/>
      <dgm:t>
        <a:bodyPr/>
        <a:lstStyle/>
        <a:p>
          <a:endParaRPr lang="en-CA"/>
        </a:p>
      </dgm:t>
    </dgm:pt>
    <dgm:pt modelId="{08C1248C-F82C-446D-B5D1-08118E69E2F3}">
      <dgm:prSet phldrT="[Text]"/>
      <dgm:spPr/>
      <dgm:t>
        <a:bodyPr/>
        <a:lstStyle/>
        <a:p>
          <a:pPr>
            <a:lnSpc>
              <a:spcPct val="100000"/>
            </a:lnSpc>
            <a:defRPr cap="all"/>
          </a:pPr>
          <a:r>
            <a:rPr lang="en-CA"/>
            <a:t>Analytics</a:t>
          </a:r>
        </a:p>
      </dgm:t>
    </dgm:pt>
    <dgm:pt modelId="{8155C2A5-1792-4112-9B10-D609F9410D5D}" type="parTrans" cxnId="{D1BE54CF-E402-410E-BD71-90FB724975E1}">
      <dgm:prSet/>
      <dgm:spPr/>
      <dgm:t>
        <a:bodyPr/>
        <a:lstStyle/>
        <a:p>
          <a:endParaRPr lang="en-CA"/>
        </a:p>
      </dgm:t>
    </dgm:pt>
    <dgm:pt modelId="{CA9022FF-3BCA-4E3D-830F-04444A3939A4}" type="sibTrans" cxnId="{D1BE54CF-E402-410E-BD71-90FB724975E1}">
      <dgm:prSet/>
      <dgm:spPr/>
      <dgm:t>
        <a:bodyPr/>
        <a:lstStyle/>
        <a:p>
          <a:endParaRPr lang="en-CA"/>
        </a:p>
      </dgm:t>
    </dgm:pt>
    <dgm:pt modelId="{04547EAE-1BE9-4DEF-BC24-5568250A3BFF}" type="pres">
      <dgm:prSet presAssocID="{0E3944A8-8D02-4202-863E-779ADCD9B633}" presName="root" presStyleCnt="0">
        <dgm:presLayoutVars>
          <dgm:dir/>
          <dgm:resizeHandles val="exact"/>
        </dgm:presLayoutVars>
      </dgm:prSet>
      <dgm:spPr/>
    </dgm:pt>
    <dgm:pt modelId="{A13BCEA2-5E26-4997-B479-B645885F9407}" type="pres">
      <dgm:prSet presAssocID="{9EF47108-0BE6-45AF-B400-9A265A5D58EA}" presName="compNode" presStyleCnt="0"/>
      <dgm:spPr/>
    </dgm:pt>
    <dgm:pt modelId="{FCA925C6-874F-4915-A0B0-FE774F93B3FA}" type="pres">
      <dgm:prSet presAssocID="{9EF47108-0BE6-45AF-B400-9A265A5D58EA}" presName="iconBgRect" presStyleLbl="bgShp" presStyleIdx="0" presStyleCnt="3"/>
      <dgm:spPr>
        <a:prstGeom prst="round2DiagRect">
          <a:avLst>
            <a:gd name="adj1" fmla="val 29727"/>
            <a:gd name="adj2" fmla="val 0"/>
          </a:avLst>
        </a:prstGeom>
      </dgm:spPr>
    </dgm:pt>
    <dgm:pt modelId="{E1067988-1106-44AA-8796-1EB33F686DEF}" type="pres">
      <dgm:prSet presAssocID="{9EF47108-0BE6-45AF-B400-9A265A5D58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7CAA0E68-8645-4131-87DE-C48A4BAB51C3}" type="pres">
      <dgm:prSet presAssocID="{9EF47108-0BE6-45AF-B400-9A265A5D58EA}" presName="spaceRect" presStyleCnt="0"/>
      <dgm:spPr/>
    </dgm:pt>
    <dgm:pt modelId="{26A30318-10BA-4F4B-A771-CE9431A6D4BB}" type="pres">
      <dgm:prSet presAssocID="{9EF47108-0BE6-45AF-B400-9A265A5D58EA}" presName="textRect" presStyleLbl="revTx" presStyleIdx="0" presStyleCnt="3">
        <dgm:presLayoutVars>
          <dgm:chMax val="1"/>
          <dgm:chPref val="1"/>
        </dgm:presLayoutVars>
      </dgm:prSet>
      <dgm:spPr/>
    </dgm:pt>
    <dgm:pt modelId="{25312B97-5AFE-4F0D-8C21-E14998F40986}" type="pres">
      <dgm:prSet presAssocID="{64CCC1E8-5787-4C86-A411-2958D0DCC627}" presName="sibTrans" presStyleCnt="0"/>
      <dgm:spPr/>
    </dgm:pt>
    <dgm:pt modelId="{B87CBFC2-6640-453C-866A-727F15068247}" type="pres">
      <dgm:prSet presAssocID="{3EDFC6D9-9062-4636-9E8B-EB7FEEFFFE58}" presName="compNode" presStyleCnt="0"/>
      <dgm:spPr/>
    </dgm:pt>
    <dgm:pt modelId="{5A153CDB-47C6-47F5-885D-838E077A3571}" type="pres">
      <dgm:prSet presAssocID="{3EDFC6D9-9062-4636-9E8B-EB7FEEFFFE58}" presName="iconBgRect" presStyleLbl="bgShp" presStyleIdx="1" presStyleCnt="3"/>
      <dgm:spPr>
        <a:prstGeom prst="round2DiagRect">
          <a:avLst>
            <a:gd name="adj1" fmla="val 29727"/>
            <a:gd name="adj2" fmla="val 0"/>
          </a:avLst>
        </a:prstGeom>
      </dgm:spPr>
    </dgm:pt>
    <dgm:pt modelId="{E65FF478-2FB5-479C-B1E4-1036387E12B5}" type="pres">
      <dgm:prSet presAssocID="{3EDFC6D9-9062-4636-9E8B-EB7FEEFFFE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076DC50-080F-492C-BB22-85B10BE92250}" type="pres">
      <dgm:prSet presAssocID="{3EDFC6D9-9062-4636-9E8B-EB7FEEFFFE58}" presName="spaceRect" presStyleCnt="0"/>
      <dgm:spPr/>
    </dgm:pt>
    <dgm:pt modelId="{E2A5D519-2225-4B90-952F-B25A866589EE}" type="pres">
      <dgm:prSet presAssocID="{3EDFC6D9-9062-4636-9E8B-EB7FEEFFFE58}" presName="textRect" presStyleLbl="revTx" presStyleIdx="1" presStyleCnt="3">
        <dgm:presLayoutVars>
          <dgm:chMax val="1"/>
          <dgm:chPref val="1"/>
        </dgm:presLayoutVars>
      </dgm:prSet>
      <dgm:spPr/>
    </dgm:pt>
    <dgm:pt modelId="{3ADB6B6F-E5DA-4BA5-B4F0-1B3677B10D98}" type="pres">
      <dgm:prSet presAssocID="{28B42276-F603-41FE-A7C8-8BAF1B22C2EF}" presName="sibTrans" presStyleCnt="0"/>
      <dgm:spPr/>
    </dgm:pt>
    <dgm:pt modelId="{A897CA2A-A659-4C76-8853-C90BC45B67ED}" type="pres">
      <dgm:prSet presAssocID="{08C1248C-F82C-446D-B5D1-08118E69E2F3}" presName="compNode" presStyleCnt="0"/>
      <dgm:spPr/>
    </dgm:pt>
    <dgm:pt modelId="{98D88792-7D22-4A6C-AFA6-9407575B219D}" type="pres">
      <dgm:prSet presAssocID="{08C1248C-F82C-446D-B5D1-08118E69E2F3}" presName="iconBgRect" presStyleLbl="bgShp" presStyleIdx="2" presStyleCnt="3"/>
      <dgm:spPr>
        <a:prstGeom prst="round2DiagRect">
          <a:avLst>
            <a:gd name="adj1" fmla="val 29727"/>
            <a:gd name="adj2" fmla="val 0"/>
          </a:avLst>
        </a:prstGeom>
      </dgm:spPr>
    </dgm:pt>
    <dgm:pt modelId="{A8FE0220-E537-4993-BDD4-40D64C150340}" type="pres">
      <dgm:prSet presAssocID="{08C1248C-F82C-446D-B5D1-08118E69E2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4B31751-0BE5-45C1-BB56-4EAEB1AB1BE9}" type="pres">
      <dgm:prSet presAssocID="{08C1248C-F82C-446D-B5D1-08118E69E2F3}" presName="spaceRect" presStyleCnt="0"/>
      <dgm:spPr/>
    </dgm:pt>
    <dgm:pt modelId="{BB1FB533-B2FD-4066-B8A7-81BD0D146D4C}" type="pres">
      <dgm:prSet presAssocID="{08C1248C-F82C-446D-B5D1-08118E69E2F3}" presName="textRect" presStyleLbl="revTx" presStyleIdx="2" presStyleCnt="3">
        <dgm:presLayoutVars>
          <dgm:chMax val="1"/>
          <dgm:chPref val="1"/>
        </dgm:presLayoutVars>
      </dgm:prSet>
      <dgm:spPr/>
    </dgm:pt>
  </dgm:ptLst>
  <dgm:cxnLst>
    <dgm:cxn modelId="{22449C60-7BD7-4C06-94DC-BC2EA55E622D}" type="presOf" srcId="{3EDFC6D9-9062-4636-9E8B-EB7FEEFFFE58}" destId="{E2A5D519-2225-4B90-952F-B25A866589EE}" srcOrd="0" destOrd="0" presId="urn:microsoft.com/office/officeart/2018/5/layout/IconLeafLabelList"/>
    <dgm:cxn modelId="{F2DDACA0-18FE-4FB2-8DD5-F46D1FFD8C60}" type="presOf" srcId="{08C1248C-F82C-446D-B5D1-08118E69E2F3}" destId="{BB1FB533-B2FD-4066-B8A7-81BD0D146D4C}" srcOrd="0" destOrd="0" presId="urn:microsoft.com/office/officeart/2018/5/layout/IconLeafLabelList"/>
    <dgm:cxn modelId="{C4B736B4-AA63-4DAA-8962-195D99E27D76}" srcId="{0E3944A8-8D02-4202-863E-779ADCD9B633}" destId="{9EF47108-0BE6-45AF-B400-9A265A5D58EA}" srcOrd="0" destOrd="0" parTransId="{750E720D-B32F-4B94-9BE0-B56700FE391C}" sibTransId="{64CCC1E8-5787-4C86-A411-2958D0DCC627}"/>
    <dgm:cxn modelId="{3B3048B6-D52C-4FA3-98CE-2A2888C849D8}" type="presOf" srcId="{9EF47108-0BE6-45AF-B400-9A265A5D58EA}" destId="{26A30318-10BA-4F4B-A771-CE9431A6D4BB}" srcOrd="0" destOrd="0" presId="urn:microsoft.com/office/officeart/2018/5/layout/IconLeafLabelList"/>
    <dgm:cxn modelId="{D1BE54CF-E402-410E-BD71-90FB724975E1}" srcId="{0E3944A8-8D02-4202-863E-779ADCD9B633}" destId="{08C1248C-F82C-446D-B5D1-08118E69E2F3}" srcOrd="2" destOrd="0" parTransId="{8155C2A5-1792-4112-9B10-D609F9410D5D}" sibTransId="{CA9022FF-3BCA-4E3D-830F-04444A3939A4}"/>
    <dgm:cxn modelId="{A02727D2-C4E6-44AA-B8A8-754600376992}" type="presOf" srcId="{0E3944A8-8D02-4202-863E-779ADCD9B633}" destId="{04547EAE-1BE9-4DEF-BC24-5568250A3BFF}" srcOrd="0" destOrd="0" presId="urn:microsoft.com/office/officeart/2018/5/layout/IconLeafLabelList"/>
    <dgm:cxn modelId="{CA2169F9-D744-40BB-934F-EE9EE8DF12BD}" srcId="{0E3944A8-8D02-4202-863E-779ADCD9B633}" destId="{3EDFC6D9-9062-4636-9E8B-EB7FEEFFFE58}" srcOrd="1" destOrd="0" parTransId="{5F311056-89A9-45A2-BA52-9F2B8ABDBB43}" sibTransId="{28B42276-F603-41FE-A7C8-8BAF1B22C2EF}"/>
    <dgm:cxn modelId="{C8FA390B-81CB-44D7-9412-CAE6049DCC6C}" type="presParOf" srcId="{04547EAE-1BE9-4DEF-BC24-5568250A3BFF}" destId="{A13BCEA2-5E26-4997-B479-B645885F9407}" srcOrd="0" destOrd="0" presId="urn:microsoft.com/office/officeart/2018/5/layout/IconLeafLabelList"/>
    <dgm:cxn modelId="{B2C8C846-027F-4533-A343-FC175DC7A21E}" type="presParOf" srcId="{A13BCEA2-5E26-4997-B479-B645885F9407}" destId="{FCA925C6-874F-4915-A0B0-FE774F93B3FA}" srcOrd="0" destOrd="0" presId="urn:microsoft.com/office/officeart/2018/5/layout/IconLeafLabelList"/>
    <dgm:cxn modelId="{55936603-461C-4C62-87E3-0FDA1000E65C}" type="presParOf" srcId="{A13BCEA2-5E26-4997-B479-B645885F9407}" destId="{E1067988-1106-44AA-8796-1EB33F686DEF}" srcOrd="1" destOrd="0" presId="urn:microsoft.com/office/officeart/2018/5/layout/IconLeafLabelList"/>
    <dgm:cxn modelId="{DF51D41B-25A6-4870-B354-876A3D033287}" type="presParOf" srcId="{A13BCEA2-5E26-4997-B479-B645885F9407}" destId="{7CAA0E68-8645-4131-87DE-C48A4BAB51C3}" srcOrd="2" destOrd="0" presId="urn:microsoft.com/office/officeart/2018/5/layout/IconLeafLabelList"/>
    <dgm:cxn modelId="{790CC54D-3807-4A66-B7E0-74E8B9D790A1}" type="presParOf" srcId="{A13BCEA2-5E26-4997-B479-B645885F9407}" destId="{26A30318-10BA-4F4B-A771-CE9431A6D4BB}" srcOrd="3" destOrd="0" presId="urn:microsoft.com/office/officeart/2018/5/layout/IconLeafLabelList"/>
    <dgm:cxn modelId="{ABE852C5-F39F-4F4B-A527-9E92C4ABC39B}" type="presParOf" srcId="{04547EAE-1BE9-4DEF-BC24-5568250A3BFF}" destId="{25312B97-5AFE-4F0D-8C21-E14998F40986}" srcOrd="1" destOrd="0" presId="urn:microsoft.com/office/officeart/2018/5/layout/IconLeafLabelList"/>
    <dgm:cxn modelId="{BB200561-D1D5-4BE8-984F-3BD027ED6275}" type="presParOf" srcId="{04547EAE-1BE9-4DEF-BC24-5568250A3BFF}" destId="{B87CBFC2-6640-453C-866A-727F15068247}" srcOrd="2" destOrd="0" presId="urn:microsoft.com/office/officeart/2018/5/layout/IconLeafLabelList"/>
    <dgm:cxn modelId="{04100BDD-E1BB-4642-A4A3-96AB19AB95F3}" type="presParOf" srcId="{B87CBFC2-6640-453C-866A-727F15068247}" destId="{5A153CDB-47C6-47F5-885D-838E077A3571}" srcOrd="0" destOrd="0" presId="urn:microsoft.com/office/officeart/2018/5/layout/IconLeafLabelList"/>
    <dgm:cxn modelId="{6E64EB11-1390-47DC-9BD8-379E7BD95C40}" type="presParOf" srcId="{B87CBFC2-6640-453C-866A-727F15068247}" destId="{E65FF478-2FB5-479C-B1E4-1036387E12B5}" srcOrd="1" destOrd="0" presId="urn:microsoft.com/office/officeart/2018/5/layout/IconLeafLabelList"/>
    <dgm:cxn modelId="{7DB08512-1BD9-4FC5-A8E4-1833739C7D30}" type="presParOf" srcId="{B87CBFC2-6640-453C-866A-727F15068247}" destId="{9076DC50-080F-492C-BB22-85B10BE92250}" srcOrd="2" destOrd="0" presId="urn:microsoft.com/office/officeart/2018/5/layout/IconLeafLabelList"/>
    <dgm:cxn modelId="{F33F8E42-E4EA-4D4E-827E-92B27C702493}" type="presParOf" srcId="{B87CBFC2-6640-453C-866A-727F15068247}" destId="{E2A5D519-2225-4B90-952F-B25A866589EE}" srcOrd="3" destOrd="0" presId="urn:microsoft.com/office/officeart/2018/5/layout/IconLeafLabelList"/>
    <dgm:cxn modelId="{6E22C627-3EB5-4AB0-9E1F-BE91254EB38F}" type="presParOf" srcId="{04547EAE-1BE9-4DEF-BC24-5568250A3BFF}" destId="{3ADB6B6F-E5DA-4BA5-B4F0-1B3677B10D98}" srcOrd="3" destOrd="0" presId="urn:microsoft.com/office/officeart/2018/5/layout/IconLeafLabelList"/>
    <dgm:cxn modelId="{C51515C4-AE22-4CE5-9D52-DA0456C7A004}" type="presParOf" srcId="{04547EAE-1BE9-4DEF-BC24-5568250A3BFF}" destId="{A897CA2A-A659-4C76-8853-C90BC45B67ED}" srcOrd="4" destOrd="0" presId="urn:microsoft.com/office/officeart/2018/5/layout/IconLeafLabelList"/>
    <dgm:cxn modelId="{196FA47D-B4C5-4063-B953-0964142831A5}" type="presParOf" srcId="{A897CA2A-A659-4C76-8853-C90BC45B67ED}" destId="{98D88792-7D22-4A6C-AFA6-9407575B219D}" srcOrd="0" destOrd="0" presId="urn:microsoft.com/office/officeart/2018/5/layout/IconLeafLabelList"/>
    <dgm:cxn modelId="{52B79FD3-2D87-46F0-AE80-2862D6C8A4B1}" type="presParOf" srcId="{A897CA2A-A659-4C76-8853-C90BC45B67ED}" destId="{A8FE0220-E537-4993-BDD4-40D64C150340}" srcOrd="1" destOrd="0" presId="urn:microsoft.com/office/officeart/2018/5/layout/IconLeafLabelList"/>
    <dgm:cxn modelId="{4B566CE6-DFBF-4E76-BF47-265F65A16C11}" type="presParOf" srcId="{A897CA2A-A659-4C76-8853-C90BC45B67ED}" destId="{54B31751-0BE5-45C1-BB56-4EAEB1AB1BE9}" srcOrd="2" destOrd="0" presId="urn:microsoft.com/office/officeart/2018/5/layout/IconLeafLabelList"/>
    <dgm:cxn modelId="{2B53D05B-A085-40C9-937D-FFE18483881C}" type="presParOf" srcId="{A897CA2A-A659-4C76-8853-C90BC45B67ED}" destId="{BB1FB533-B2FD-4066-B8A7-81BD0D146D4C}"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D83A7-3B0C-4BAE-854B-05B2A3FB074F}"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2FE18FA3-0DBF-45E6-BD0F-DB5526CCBDEB}">
      <dgm:prSet/>
      <dgm:spPr/>
      <dgm:t>
        <a:bodyPr/>
        <a:lstStyle/>
        <a:p>
          <a:r>
            <a:rPr lang="en-US" dirty="0" err="1"/>
            <a:t>PowerBI</a:t>
          </a:r>
          <a:r>
            <a:rPr lang="en-US" dirty="0"/>
            <a:t> dashboards may be enhanced with real-world data, and insights can be developed to enable the </a:t>
          </a:r>
          <a:r>
            <a:rPr lang="en-US" dirty="0" err="1"/>
            <a:t>organisation</a:t>
          </a:r>
          <a:r>
            <a:rPr lang="en-US" dirty="0"/>
            <a:t> understand the facts on how much power is produced each month, each year, and each day.</a:t>
          </a:r>
        </a:p>
      </dgm:t>
    </dgm:pt>
    <dgm:pt modelId="{3C6A56BB-62C0-4779-9335-F7E0F0F2E44E}" type="parTrans" cxnId="{36C12266-55F2-4D6E-A853-63608B1164E9}">
      <dgm:prSet/>
      <dgm:spPr/>
      <dgm:t>
        <a:bodyPr/>
        <a:lstStyle/>
        <a:p>
          <a:endParaRPr lang="en-US"/>
        </a:p>
      </dgm:t>
    </dgm:pt>
    <dgm:pt modelId="{A3F02009-F1EF-45FB-BA92-3BA26EA364D4}" type="sibTrans" cxnId="{36C12266-55F2-4D6E-A853-63608B1164E9}">
      <dgm:prSet/>
      <dgm:spPr/>
      <dgm:t>
        <a:bodyPr/>
        <a:lstStyle/>
        <a:p>
          <a:endParaRPr lang="en-US"/>
        </a:p>
      </dgm:t>
    </dgm:pt>
    <dgm:pt modelId="{A662FFC7-C8E7-44C4-A254-E316A9577060}">
      <dgm:prSet/>
      <dgm:spPr/>
      <dgm:t>
        <a:bodyPr/>
        <a:lstStyle/>
        <a:p>
          <a:r>
            <a:rPr lang="en-US" dirty="0"/>
            <a:t>Dashboards that have been formatted correctly can be uploaded to the organization's website.</a:t>
          </a:r>
        </a:p>
      </dgm:t>
    </dgm:pt>
    <dgm:pt modelId="{52DCE442-18CE-40D1-9983-9571C93352BE}" type="parTrans" cxnId="{7D4D8FAD-7EFE-4759-BB3A-1891B519E056}">
      <dgm:prSet/>
      <dgm:spPr/>
      <dgm:t>
        <a:bodyPr/>
        <a:lstStyle/>
        <a:p>
          <a:endParaRPr lang="en-US"/>
        </a:p>
      </dgm:t>
    </dgm:pt>
    <dgm:pt modelId="{EC20D54B-A480-47CD-91B3-8419A6880D65}" type="sibTrans" cxnId="{7D4D8FAD-7EFE-4759-BB3A-1891B519E056}">
      <dgm:prSet/>
      <dgm:spPr/>
      <dgm:t>
        <a:bodyPr/>
        <a:lstStyle/>
        <a:p>
          <a:endParaRPr lang="en-US"/>
        </a:p>
      </dgm:t>
    </dgm:pt>
    <dgm:pt modelId="{0A29AD4A-2563-46C8-AB5A-C51010EAFEAC}" type="pres">
      <dgm:prSet presAssocID="{696D83A7-3B0C-4BAE-854B-05B2A3FB074F}" presName="hierChild1" presStyleCnt="0">
        <dgm:presLayoutVars>
          <dgm:chPref val="1"/>
          <dgm:dir/>
          <dgm:animOne val="branch"/>
          <dgm:animLvl val="lvl"/>
          <dgm:resizeHandles/>
        </dgm:presLayoutVars>
      </dgm:prSet>
      <dgm:spPr/>
    </dgm:pt>
    <dgm:pt modelId="{86CBD4A8-CFCB-4784-A001-F8A7F5F7538F}" type="pres">
      <dgm:prSet presAssocID="{2FE18FA3-0DBF-45E6-BD0F-DB5526CCBDEB}" presName="hierRoot1" presStyleCnt="0"/>
      <dgm:spPr/>
    </dgm:pt>
    <dgm:pt modelId="{1E994086-10A2-4277-8B8A-9F1F6975F2AF}" type="pres">
      <dgm:prSet presAssocID="{2FE18FA3-0DBF-45E6-BD0F-DB5526CCBDEB}" presName="composite" presStyleCnt="0"/>
      <dgm:spPr/>
    </dgm:pt>
    <dgm:pt modelId="{61E20F1C-683C-4983-8348-9517E1E9A4AF}" type="pres">
      <dgm:prSet presAssocID="{2FE18FA3-0DBF-45E6-BD0F-DB5526CCBDEB}" presName="background" presStyleLbl="node0" presStyleIdx="0" presStyleCnt="2"/>
      <dgm:spPr/>
    </dgm:pt>
    <dgm:pt modelId="{AC1031BA-EE66-4DA0-B1F2-90BB85CF9ACC}" type="pres">
      <dgm:prSet presAssocID="{2FE18FA3-0DBF-45E6-BD0F-DB5526CCBDEB}" presName="text" presStyleLbl="fgAcc0" presStyleIdx="0" presStyleCnt="2">
        <dgm:presLayoutVars>
          <dgm:chPref val="3"/>
        </dgm:presLayoutVars>
      </dgm:prSet>
      <dgm:spPr/>
    </dgm:pt>
    <dgm:pt modelId="{FA05622E-6610-4076-8371-58B1953AE056}" type="pres">
      <dgm:prSet presAssocID="{2FE18FA3-0DBF-45E6-BD0F-DB5526CCBDEB}" presName="hierChild2" presStyleCnt="0"/>
      <dgm:spPr/>
    </dgm:pt>
    <dgm:pt modelId="{2DC445F4-F52C-49E0-B92E-8E2F4AE505F2}" type="pres">
      <dgm:prSet presAssocID="{A662FFC7-C8E7-44C4-A254-E316A9577060}" presName="hierRoot1" presStyleCnt="0"/>
      <dgm:spPr/>
    </dgm:pt>
    <dgm:pt modelId="{C7172498-BE45-496F-8C87-B378B2F8E31C}" type="pres">
      <dgm:prSet presAssocID="{A662FFC7-C8E7-44C4-A254-E316A9577060}" presName="composite" presStyleCnt="0"/>
      <dgm:spPr/>
    </dgm:pt>
    <dgm:pt modelId="{456BEF04-025A-41C0-8F1A-D64C84859AB3}" type="pres">
      <dgm:prSet presAssocID="{A662FFC7-C8E7-44C4-A254-E316A9577060}" presName="background" presStyleLbl="node0" presStyleIdx="1" presStyleCnt="2"/>
      <dgm:spPr/>
    </dgm:pt>
    <dgm:pt modelId="{3EFF3C74-F11F-4461-9FC5-F051214ABA8A}" type="pres">
      <dgm:prSet presAssocID="{A662FFC7-C8E7-44C4-A254-E316A9577060}" presName="text" presStyleLbl="fgAcc0" presStyleIdx="1" presStyleCnt="2">
        <dgm:presLayoutVars>
          <dgm:chPref val="3"/>
        </dgm:presLayoutVars>
      </dgm:prSet>
      <dgm:spPr/>
    </dgm:pt>
    <dgm:pt modelId="{0267756B-0C79-47C8-BEB7-B0541FE62DF7}" type="pres">
      <dgm:prSet presAssocID="{A662FFC7-C8E7-44C4-A254-E316A9577060}" presName="hierChild2" presStyleCnt="0"/>
      <dgm:spPr/>
    </dgm:pt>
  </dgm:ptLst>
  <dgm:cxnLst>
    <dgm:cxn modelId="{5DA2B50B-27DD-4619-B2CC-A8BF2F80D69D}" type="presOf" srcId="{A662FFC7-C8E7-44C4-A254-E316A9577060}" destId="{3EFF3C74-F11F-4461-9FC5-F051214ABA8A}" srcOrd="0" destOrd="0" presId="urn:microsoft.com/office/officeart/2005/8/layout/hierarchy1"/>
    <dgm:cxn modelId="{36C12266-55F2-4D6E-A853-63608B1164E9}" srcId="{696D83A7-3B0C-4BAE-854B-05B2A3FB074F}" destId="{2FE18FA3-0DBF-45E6-BD0F-DB5526CCBDEB}" srcOrd="0" destOrd="0" parTransId="{3C6A56BB-62C0-4779-9335-F7E0F0F2E44E}" sibTransId="{A3F02009-F1EF-45FB-BA92-3BA26EA364D4}"/>
    <dgm:cxn modelId="{F88C5D73-6436-4A88-8EFC-04DFEC25C42E}" type="presOf" srcId="{2FE18FA3-0DBF-45E6-BD0F-DB5526CCBDEB}" destId="{AC1031BA-EE66-4DA0-B1F2-90BB85CF9ACC}" srcOrd="0" destOrd="0" presId="urn:microsoft.com/office/officeart/2005/8/layout/hierarchy1"/>
    <dgm:cxn modelId="{7D4D8FAD-7EFE-4759-BB3A-1891B519E056}" srcId="{696D83A7-3B0C-4BAE-854B-05B2A3FB074F}" destId="{A662FFC7-C8E7-44C4-A254-E316A9577060}" srcOrd="1" destOrd="0" parTransId="{52DCE442-18CE-40D1-9983-9571C93352BE}" sibTransId="{EC20D54B-A480-47CD-91B3-8419A6880D65}"/>
    <dgm:cxn modelId="{97EEF9DB-154F-4D3E-B274-68CAA0B989D6}" type="presOf" srcId="{696D83A7-3B0C-4BAE-854B-05B2A3FB074F}" destId="{0A29AD4A-2563-46C8-AB5A-C51010EAFEAC}" srcOrd="0" destOrd="0" presId="urn:microsoft.com/office/officeart/2005/8/layout/hierarchy1"/>
    <dgm:cxn modelId="{F7C2D629-6408-4E71-8814-0997ABA0981C}" type="presParOf" srcId="{0A29AD4A-2563-46C8-AB5A-C51010EAFEAC}" destId="{86CBD4A8-CFCB-4784-A001-F8A7F5F7538F}" srcOrd="0" destOrd="0" presId="urn:microsoft.com/office/officeart/2005/8/layout/hierarchy1"/>
    <dgm:cxn modelId="{5A64ABA5-9F8E-4BFE-86EC-C3ED835C5BFA}" type="presParOf" srcId="{86CBD4A8-CFCB-4784-A001-F8A7F5F7538F}" destId="{1E994086-10A2-4277-8B8A-9F1F6975F2AF}" srcOrd="0" destOrd="0" presId="urn:microsoft.com/office/officeart/2005/8/layout/hierarchy1"/>
    <dgm:cxn modelId="{70AE4C0D-F24B-4012-B48F-18B586E74313}" type="presParOf" srcId="{1E994086-10A2-4277-8B8A-9F1F6975F2AF}" destId="{61E20F1C-683C-4983-8348-9517E1E9A4AF}" srcOrd="0" destOrd="0" presId="urn:microsoft.com/office/officeart/2005/8/layout/hierarchy1"/>
    <dgm:cxn modelId="{36441474-1F71-41F1-9C1B-87E34C27DB2B}" type="presParOf" srcId="{1E994086-10A2-4277-8B8A-9F1F6975F2AF}" destId="{AC1031BA-EE66-4DA0-B1F2-90BB85CF9ACC}" srcOrd="1" destOrd="0" presId="urn:microsoft.com/office/officeart/2005/8/layout/hierarchy1"/>
    <dgm:cxn modelId="{AE64BA27-2689-4420-BBAD-E75C290C4AAE}" type="presParOf" srcId="{86CBD4A8-CFCB-4784-A001-F8A7F5F7538F}" destId="{FA05622E-6610-4076-8371-58B1953AE056}" srcOrd="1" destOrd="0" presId="urn:microsoft.com/office/officeart/2005/8/layout/hierarchy1"/>
    <dgm:cxn modelId="{1FC521FA-AE4C-431B-8CF2-EB773E9914B5}" type="presParOf" srcId="{0A29AD4A-2563-46C8-AB5A-C51010EAFEAC}" destId="{2DC445F4-F52C-49E0-B92E-8E2F4AE505F2}" srcOrd="1" destOrd="0" presId="urn:microsoft.com/office/officeart/2005/8/layout/hierarchy1"/>
    <dgm:cxn modelId="{B6244A12-8D87-4873-93E0-539231A280BA}" type="presParOf" srcId="{2DC445F4-F52C-49E0-B92E-8E2F4AE505F2}" destId="{C7172498-BE45-496F-8C87-B378B2F8E31C}" srcOrd="0" destOrd="0" presId="urn:microsoft.com/office/officeart/2005/8/layout/hierarchy1"/>
    <dgm:cxn modelId="{61121B0B-8D27-4428-8CE6-18BFA9A4659F}" type="presParOf" srcId="{C7172498-BE45-496F-8C87-B378B2F8E31C}" destId="{456BEF04-025A-41C0-8F1A-D64C84859AB3}" srcOrd="0" destOrd="0" presId="urn:microsoft.com/office/officeart/2005/8/layout/hierarchy1"/>
    <dgm:cxn modelId="{1A702C01-968B-47DA-85D7-AD6DD8CE8142}" type="presParOf" srcId="{C7172498-BE45-496F-8C87-B378B2F8E31C}" destId="{3EFF3C74-F11F-4461-9FC5-F051214ABA8A}" srcOrd="1" destOrd="0" presId="urn:microsoft.com/office/officeart/2005/8/layout/hierarchy1"/>
    <dgm:cxn modelId="{B76C9840-AEFA-483E-8576-E167ED8E639A}" type="presParOf" srcId="{2DC445F4-F52C-49E0-B92E-8E2F4AE505F2}" destId="{0267756B-0C79-47C8-BEB7-B0541FE62DF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663D1-4FA6-4D4D-9B8C-0AA07194658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85D7CBC-0B45-46C0-8EF4-B1348CCF844D}">
      <dgm:prSet/>
      <dgm:spPr/>
      <dgm:t>
        <a:bodyPr/>
        <a:lstStyle/>
        <a:p>
          <a:pPr>
            <a:defRPr cap="all"/>
          </a:pPr>
          <a:r>
            <a:rPr lang="en-CA"/>
            <a:t>Raw and insufficient data.</a:t>
          </a:r>
          <a:endParaRPr lang="en-US"/>
        </a:p>
      </dgm:t>
    </dgm:pt>
    <dgm:pt modelId="{CB9AF812-4812-4DB5-8B1B-A3D7CD77FADD}" type="parTrans" cxnId="{17B48BBC-5177-44C0-9B28-2C035E82EF24}">
      <dgm:prSet/>
      <dgm:spPr/>
      <dgm:t>
        <a:bodyPr/>
        <a:lstStyle/>
        <a:p>
          <a:endParaRPr lang="en-US"/>
        </a:p>
      </dgm:t>
    </dgm:pt>
    <dgm:pt modelId="{A346D163-2B08-41C5-8F12-36C557083D00}" type="sibTrans" cxnId="{17B48BBC-5177-44C0-9B28-2C035E82EF24}">
      <dgm:prSet/>
      <dgm:spPr/>
      <dgm:t>
        <a:bodyPr/>
        <a:lstStyle/>
        <a:p>
          <a:endParaRPr lang="en-US"/>
        </a:p>
      </dgm:t>
    </dgm:pt>
    <dgm:pt modelId="{F0010360-E95A-434C-B9C7-53B5428352BA}">
      <dgm:prSet/>
      <dgm:spPr/>
      <dgm:t>
        <a:bodyPr/>
        <a:lstStyle/>
        <a:p>
          <a:pPr>
            <a:defRPr cap="all"/>
          </a:pPr>
          <a:r>
            <a:rPr lang="en-CA"/>
            <a:t>Time constraint.</a:t>
          </a:r>
          <a:endParaRPr lang="en-US"/>
        </a:p>
      </dgm:t>
    </dgm:pt>
    <dgm:pt modelId="{AFAA754B-516F-4A35-8DE1-22513EB7C203}" type="parTrans" cxnId="{8DD66966-8363-4C7C-A049-F4C8801AA628}">
      <dgm:prSet/>
      <dgm:spPr/>
      <dgm:t>
        <a:bodyPr/>
        <a:lstStyle/>
        <a:p>
          <a:endParaRPr lang="en-US"/>
        </a:p>
      </dgm:t>
    </dgm:pt>
    <dgm:pt modelId="{459CDE9A-4424-4759-9725-9F234B02D616}" type="sibTrans" cxnId="{8DD66966-8363-4C7C-A049-F4C8801AA628}">
      <dgm:prSet/>
      <dgm:spPr/>
      <dgm:t>
        <a:bodyPr/>
        <a:lstStyle/>
        <a:p>
          <a:endParaRPr lang="en-US"/>
        </a:p>
      </dgm:t>
    </dgm:pt>
    <dgm:pt modelId="{6A0D080E-6CC1-45DE-B00A-407ABC0B97AB}">
      <dgm:prSet/>
      <dgm:spPr/>
      <dgm:t>
        <a:bodyPr/>
        <a:lstStyle/>
        <a:p>
          <a:pPr>
            <a:defRPr cap="all"/>
          </a:pPr>
          <a:r>
            <a:rPr lang="en-CA"/>
            <a:t>No data dictionary.</a:t>
          </a:r>
          <a:endParaRPr lang="en-US"/>
        </a:p>
      </dgm:t>
    </dgm:pt>
    <dgm:pt modelId="{5B4FC99D-D089-4C7C-97ED-F4F5208B0217}" type="parTrans" cxnId="{C3A23551-E547-4323-BC63-0FFD44E40F2C}">
      <dgm:prSet/>
      <dgm:spPr/>
      <dgm:t>
        <a:bodyPr/>
        <a:lstStyle/>
        <a:p>
          <a:endParaRPr lang="en-US"/>
        </a:p>
      </dgm:t>
    </dgm:pt>
    <dgm:pt modelId="{40E8739D-63AA-46FA-8BF8-A716DF3BFD8E}" type="sibTrans" cxnId="{C3A23551-E547-4323-BC63-0FFD44E40F2C}">
      <dgm:prSet/>
      <dgm:spPr/>
      <dgm:t>
        <a:bodyPr/>
        <a:lstStyle/>
        <a:p>
          <a:endParaRPr lang="en-US"/>
        </a:p>
      </dgm:t>
    </dgm:pt>
    <dgm:pt modelId="{17DF4F34-B136-4F9A-A47F-BC87A75FB8D5}" type="pres">
      <dgm:prSet presAssocID="{208663D1-4FA6-4D4D-9B8C-0AA071946580}" presName="root" presStyleCnt="0">
        <dgm:presLayoutVars>
          <dgm:dir/>
          <dgm:resizeHandles val="exact"/>
        </dgm:presLayoutVars>
      </dgm:prSet>
      <dgm:spPr/>
    </dgm:pt>
    <dgm:pt modelId="{8A472F98-4BD4-4F5A-9E10-28F320B79ED1}" type="pres">
      <dgm:prSet presAssocID="{385D7CBC-0B45-46C0-8EF4-B1348CCF844D}" presName="compNode" presStyleCnt="0"/>
      <dgm:spPr/>
    </dgm:pt>
    <dgm:pt modelId="{E34ABD53-DB62-4E5E-AAEA-98B388D6CFF4}" type="pres">
      <dgm:prSet presAssocID="{385D7CBC-0B45-46C0-8EF4-B1348CCF844D}" presName="iconBgRect" presStyleLbl="bgShp" presStyleIdx="0" presStyleCnt="3"/>
      <dgm:spPr/>
    </dgm:pt>
    <dgm:pt modelId="{8BFC067F-D44A-4FC5-BA77-9B83F4B30214}" type="pres">
      <dgm:prSet presAssocID="{385D7CBC-0B45-46C0-8EF4-B1348CCF84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DDA0534-6C52-439A-8AF9-99188157838E}" type="pres">
      <dgm:prSet presAssocID="{385D7CBC-0B45-46C0-8EF4-B1348CCF844D}" presName="spaceRect" presStyleCnt="0"/>
      <dgm:spPr/>
    </dgm:pt>
    <dgm:pt modelId="{D377C146-3EFF-436F-B19E-A56126BC453E}" type="pres">
      <dgm:prSet presAssocID="{385D7CBC-0B45-46C0-8EF4-B1348CCF844D}" presName="textRect" presStyleLbl="revTx" presStyleIdx="0" presStyleCnt="3">
        <dgm:presLayoutVars>
          <dgm:chMax val="1"/>
          <dgm:chPref val="1"/>
        </dgm:presLayoutVars>
      </dgm:prSet>
      <dgm:spPr/>
    </dgm:pt>
    <dgm:pt modelId="{09B2D570-25F6-417E-BA25-E82614A22CB8}" type="pres">
      <dgm:prSet presAssocID="{A346D163-2B08-41C5-8F12-36C557083D00}" presName="sibTrans" presStyleCnt="0"/>
      <dgm:spPr/>
    </dgm:pt>
    <dgm:pt modelId="{BA1DA317-E996-4222-8641-0DBF93BA8EAF}" type="pres">
      <dgm:prSet presAssocID="{F0010360-E95A-434C-B9C7-53B5428352BA}" presName="compNode" presStyleCnt="0"/>
      <dgm:spPr/>
    </dgm:pt>
    <dgm:pt modelId="{8000F6E6-BADD-4C27-96B0-7B627E230670}" type="pres">
      <dgm:prSet presAssocID="{F0010360-E95A-434C-B9C7-53B5428352BA}" presName="iconBgRect" presStyleLbl="bgShp" presStyleIdx="1" presStyleCnt="3"/>
      <dgm:spPr/>
    </dgm:pt>
    <dgm:pt modelId="{592B58EC-CE6B-49DD-997A-3F756B5B6CA9}" type="pres">
      <dgm:prSet presAssocID="{F0010360-E95A-434C-B9C7-53B5428352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D766A323-870D-4EBB-B5F3-062905489CBD}" type="pres">
      <dgm:prSet presAssocID="{F0010360-E95A-434C-B9C7-53B5428352BA}" presName="spaceRect" presStyleCnt="0"/>
      <dgm:spPr/>
    </dgm:pt>
    <dgm:pt modelId="{4582346B-5652-442B-A629-7745C8659899}" type="pres">
      <dgm:prSet presAssocID="{F0010360-E95A-434C-B9C7-53B5428352BA}" presName="textRect" presStyleLbl="revTx" presStyleIdx="1" presStyleCnt="3">
        <dgm:presLayoutVars>
          <dgm:chMax val="1"/>
          <dgm:chPref val="1"/>
        </dgm:presLayoutVars>
      </dgm:prSet>
      <dgm:spPr/>
    </dgm:pt>
    <dgm:pt modelId="{64C42EDC-493B-4537-AF1B-DAFF30B97683}" type="pres">
      <dgm:prSet presAssocID="{459CDE9A-4424-4759-9725-9F234B02D616}" presName="sibTrans" presStyleCnt="0"/>
      <dgm:spPr/>
    </dgm:pt>
    <dgm:pt modelId="{5ADD51A8-B0C3-4543-8627-F0BC1E8BDDC4}" type="pres">
      <dgm:prSet presAssocID="{6A0D080E-6CC1-45DE-B00A-407ABC0B97AB}" presName="compNode" presStyleCnt="0"/>
      <dgm:spPr/>
    </dgm:pt>
    <dgm:pt modelId="{E6375489-10B9-4F8F-A9EB-33B7DD7CDA9F}" type="pres">
      <dgm:prSet presAssocID="{6A0D080E-6CC1-45DE-B00A-407ABC0B97AB}" presName="iconBgRect" presStyleLbl="bgShp" presStyleIdx="2" presStyleCnt="3"/>
      <dgm:spPr/>
    </dgm:pt>
    <dgm:pt modelId="{20FECA6E-1AB3-44F4-B77D-F065CD1B8961}" type="pres">
      <dgm:prSet presAssocID="{6A0D080E-6CC1-45DE-B00A-407ABC0B97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E6F875C4-21BB-437B-B714-B7333BD5A2B5}" type="pres">
      <dgm:prSet presAssocID="{6A0D080E-6CC1-45DE-B00A-407ABC0B97AB}" presName="spaceRect" presStyleCnt="0"/>
      <dgm:spPr/>
    </dgm:pt>
    <dgm:pt modelId="{6FCB2717-BF49-4428-ABCD-B083623978D1}" type="pres">
      <dgm:prSet presAssocID="{6A0D080E-6CC1-45DE-B00A-407ABC0B97AB}" presName="textRect" presStyleLbl="revTx" presStyleIdx="2" presStyleCnt="3">
        <dgm:presLayoutVars>
          <dgm:chMax val="1"/>
          <dgm:chPref val="1"/>
        </dgm:presLayoutVars>
      </dgm:prSet>
      <dgm:spPr/>
    </dgm:pt>
  </dgm:ptLst>
  <dgm:cxnLst>
    <dgm:cxn modelId="{8DD66966-8363-4C7C-A049-F4C8801AA628}" srcId="{208663D1-4FA6-4D4D-9B8C-0AA071946580}" destId="{F0010360-E95A-434C-B9C7-53B5428352BA}" srcOrd="1" destOrd="0" parTransId="{AFAA754B-516F-4A35-8DE1-22513EB7C203}" sibTransId="{459CDE9A-4424-4759-9725-9F234B02D616}"/>
    <dgm:cxn modelId="{A2DA8647-8DA2-4F3F-A670-CC4C93B70F39}" type="presOf" srcId="{385D7CBC-0B45-46C0-8EF4-B1348CCF844D}" destId="{D377C146-3EFF-436F-B19E-A56126BC453E}" srcOrd="0" destOrd="0" presId="urn:microsoft.com/office/officeart/2018/5/layout/IconCircleLabelList"/>
    <dgm:cxn modelId="{C3A23551-E547-4323-BC63-0FFD44E40F2C}" srcId="{208663D1-4FA6-4D4D-9B8C-0AA071946580}" destId="{6A0D080E-6CC1-45DE-B00A-407ABC0B97AB}" srcOrd="2" destOrd="0" parTransId="{5B4FC99D-D089-4C7C-97ED-F4F5208B0217}" sibTransId="{40E8739D-63AA-46FA-8BF8-A716DF3BFD8E}"/>
    <dgm:cxn modelId="{E8DA368A-C17B-44E6-B867-C99BA7678C52}" type="presOf" srcId="{F0010360-E95A-434C-B9C7-53B5428352BA}" destId="{4582346B-5652-442B-A629-7745C8659899}" srcOrd="0" destOrd="0" presId="urn:microsoft.com/office/officeart/2018/5/layout/IconCircleLabelList"/>
    <dgm:cxn modelId="{17B48BBC-5177-44C0-9B28-2C035E82EF24}" srcId="{208663D1-4FA6-4D4D-9B8C-0AA071946580}" destId="{385D7CBC-0B45-46C0-8EF4-B1348CCF844D}" srcOrd="0" destOrd="0" parTransId="{CB9AF812-4812-4DB5-8B1B-A3D7CD77FADD}" sibTransId="{A346D163-2B08-41C5-8F12-36C557083D00}"/>
    <dgm:cxn modelId="{4305C2D8-02E4-4004-AE6F-D22F15CC6947}" type="presOf" srcId="{208663D1-4FA6-4D4D-9B8C-0AA071946580}" destId="{17DF4F34-B136-4F9A-A47F-BC87A75FB8D5}" srcOrd="0" destOrd="0" presId="urn:microsoft.com/office/officeart/2018/5/layout/IconCircleLabelList"/>
    <dgm:cxn modelId="{30166BFD-9EBF-4EC1-844B-29CF7F379AAB}" type="presOf" srcId="{6A0D080E-6CC1-45DE-B00A-407ABC0B97AB}" destId="{6FCB2717-BF49-4428-ABCD-B083623978D1}" srcOrd="0" destOrd="0" presId="urn:microsoft.com/office/officeart/2018/5/layout/IconCircleLabelList"/>
    <dgm:cxn modelId="{917038EA-BC9E-41EC-823B-99A21CC5F434}" type="presParOf" srcId="{17DF4F34-B136-4F9A-A47F-BC87A75FB8D5}" destId="{8A472F98-4BD4-4F5A-9E10-28F320B79ED1}" srcOrd="0" destOrd="0" presId="urn:microsoft.com/office/officeart/2018/5/layout/IconCircleLabelList"/>
    <dgm:cxn modelId="{318A60E2-CA16-4DD7-ACDB-95E3556CF6A1}" type="presParOf" srcId="{8A472F98-4BD4-4F5A-9E10-28F320B79ED1}" destId="{E34ABD53-DB62-4E5E-AAEA-98B388D6CFF4}" srcOrd="0" destOrd="0" presId="urn:microsoft.com/office/officeart/2018/5/layout/IconCircleLabelList"/>
    <dgm:cxn modelId="{B0C40624-E650-4DFC-8BEF-A15AC29B2D1C}" type="presParOf" srcId="{8A472F98-4BD4-4F5A-9E10-28F320B79ED1}" destId="{8BFC067F-D44A-4FC5-BA77-9B83F4B30214}" srcOrd="1" destOrd="0" presId="urn:microsoft.com/office/officeart/2018/5/layout/IconCircleLabelList"/>
    <dgm:cxn modelId="{4050EBF8-5207-4660-AE73-362B86DB836D}" type="presParOf" srcId="{8A472F98-4BD4-4F5A-9E10-28F320B79ED1}" destId="{EDDA0534-6C52-439A-8AF9-99188157838E}" srcOrd="2" destOrd="0" presId="urn:microsoft.com/office/officeart/2018/5/layout/IconCircleLabelList"/>
    <dgm:cxn modelId="{F4545897-779E-4961-918B-3FD6925BE294}" type="presParOf" srcId="{8A472F98-4BD4-4F5A-9E10-28F320B79ED1}" destId="{D377C146-3EFF-436F-B19E-A56126BC453E}" srcOrd="3" destOrd="0" presId="urn:microsoft.com/office/officeart/2018/5/layout/IconCircleLabelList"/>
    <dgm:cxn modelId="{48ED2DE2-73BD-46B1-8C0B-205F90B0994A}" type="presParOf" srcId="{17DF4F34-B136-4F9A-A47F-BC87A75FB8D5}" destId="{09B2D570-25F6-417E-BA25-E82614A22CB8}" srcOrd="1" destOrd="0" presId="urn:microsoft.com/office/officeart/2018/5/layout/IconCircleLabelList"/>
    <dgm:cxn modelId="{60A4B0C2-3074-43F2-B9A3-165CBEA5AC0F}" type="presParOf" srcId="{17DF4F34-B136-4F9A-A47F-BC87A75FB8D5}" destId="{BA1DA317-E996-4222-8641-0DBF93BA8EAF}" srcOrd="2" destOrd="0" presId="urn:microsoft.com/office/officeart/2018/5/layout/IconCircleLabelList"/>
    <dgm:cxn modelId="{6E7BC75D-4D6A-46C8-8267-11731E330C31}" type="presParOf" srcId="{BA1DA317-E996-4222-8641-0DBF93BA8EAF}" destId="{8000F6E6-BADD-4C27-96B0-7B627E230670}" srcOrd="0" destOrd="0" presId="urn:microsoft.com/office/officeart/2018/5/layout/IconCircleLabelList"/>
    <dgm:cxn modelId="{3F51E5DC-596B-41ED-9420-8CB999E119BA}" type="presParOf" srcId="{BA1DA317-E996-4222-8641-0DBF93BA8EAF}" destId="{592B58EC-CE6B-49DD-997A-3F756B5B6CA9}" srcOrd="1" destOrd="0" presId="urn:microsoft.com/office/officeart/2018/5/layout/IconCircleLabelList"/>
    <dgm:cxn modelId="{1BF70610-858E-49B4-B0C2-7E29F8261662}" type="presParOf" srcId="{BA1DA317-E996-4222-8641-0DBF93BA8EAF}" destId="{D766A323-870D-4EBB-B5F3-062905489CBD}" srcOrd="2" destOrd="0" presId="urn:microsoft.com/office/officeart/2018/5/layout/IconCircleLabelList"/>
    <dgm:cxn modelId="{6334F345-A6C7-4CC5-B05E-340E8C72B623}" type="presParOf" srcId="{BA1DA317-E996-4222-8641-0DBF93BA8EAF}" destId="{4582346B-5652-442B-A629-7745C8659899}" srcOrd="3" destOrd="0" presId="urn:microsoft.com/office/officeart/2018/5/layout/IconCircleLabelList"/>
    <dgm:cxn modelId="{4AF46454-633B-4DBE-B225-B099FCEA841B}" type="presParOf" srcId="{17DF4F34-B136-4F9A-A47F-BC87A75FB8D5}" destId="{64C42EDC-493B-4537-AF1B-DAFF30B97683}" srcOrd="3" destOrd="0" presId="urn:microsoft.com/office/officeart/2018/5/layout/IconCircleLabelList"/>
    <dgm:cxn modelId="{FA08985D-3893-4632-9831-86F836F31BA6}" type="presParOf" srcId="{17DF4F34-B136-4F9A-A47F-BC87A75FB8D5}" destId="{5ADD51A8-B0C3-4543-8627-F0BC1E8BDDC4}" srcOrd="4" destOrd="0" presId="urn:microsoft.com/office/officeart/2018/5/layout/IconCircleLabelList"/>
    <dgm:cxn modelId="{93524B1D-9270-438A-B50B-7340A7707C1A}" type="presParOf" srcId="{5ADD51A8-B0C3-4543-8627-F0BC1E8BDDC4}" destId="{E6375489-10B9-4F8F-A9EB-33B7DD7CDA9F}" srcOrd="0" destOrd="0" presId="urn:microsoft.com/office/officeart/2018/5/layout/IconCircleLabelList"/>
    <dgm:cxn modelId="{6B0FEF29-82D6-44F6-A55C-88270222BBB3}" type="presParOf" srcId="{5ADD51A8-B0C3-4543-8627-F0BC1E8BDDC4}" destId="{20FECA6E-1AB3-44F4-B77D-F065CD1B8961}" srcOrd="1" destOrd="0" presId="urn:microsoft.com/office/officeart/2018/5/layout/IconCircleLabelList"/>
    <dgm:cxn modelId="{1A478244-0995-4C46-BFE3-FBC75DC5923B}" type="presParOf" srcId="{5ADD51A8-B0C3-4543-8627-F0BC1E8BDDC4}" destId="{E6F875C4-21BB-437B-B714-B7333BD5A2B5}" srcOrd="2" destOrd="0" presId="urn:microsoft.com/office/officeart/2018/5/layout/IconCircleLabelList"/>
    <dgm:cxn modelId="{AB4ECEAE-D041-49E6-8478-8F5FE34BE5E4}" type="presParOf" srcId="{5ADD51A8-B0C3-4543-8627-F0BC1E8BDDC4}" destId="{6FCB2717-BF49-4428-ABCD-B083623978D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C026F4-4D89-42E9-B2F7-5E1838DE48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6BDF06-C54D-4147-9DF7-C5A4D57C39F8}">
      <dgm:prSet/>
      <dgm:spPr/>
      <dgm:t>
        <a:bodyPr/>
        <a:lstStyle/>
        <a:p>
          <a:r>
            <a:rPr lang="en-US" dirty="0"/>
            <a:t>There is a brief examination of the Power Trust's various initiatives.</a:t>
          </a:r>
        </a:p>
      </dgm:t>
    </dgm:pt>
    <dgm:pt modelId="{7779C9AA-F32A-428D-8761-AE6469FBB8ED}" type="parTrans" cxnId="{91A03E84-90CF-4209-B71C-5CC1C50637EA}">
      <dgm:prSet/>
      <dgm:spPr/>
      <dgm:t>
        <a:bodyPr/>
        <a:lstStyle/>
        <a:p>
          <a:endParaRPr lang="en-US"/>
        </a:p>
      </dgm:t>
    </dgm:pt>
    <dgm:pt modelId="{BDCF7B30-20E7-4ADB-A3ED-8BA37A18B14C}" type="sibTrans" cxnId="{91A03E84-90CF-4209-B71C-5CC1C50637EA}">
      <dgm:prSet/>
      <dgm:spPr/>
      <dgm:t>
        <a:bodyPr/>
        <a:lstStyle/>
        <a:p>
          <a:endParaRPr lang="en-US"/>
        </a:p>
      </dgm:t>
    </dgm:pt>
    <dgm:pt modelId="{B637DB4D-BDFF-4741-979B-FD93EBB26A2D}">
      <dgm:prSet/>
      <dgm:spPr/>
      <dgm:t>
        <a:bodyPr/>
        <a:lstStyle/>
        <a:p>
          <a:r>
            <a:rPr lang="en-US"/>
            <a:t>Successful insights are derived.</a:t>
          </a:r>
        </a:p>
      </dgm:t>
    </dgm:pt>
    <dgm:pt modelId="{B9E65A06-F40C-4136-A3E4-B0925D584A10}" type="parTrans" cxnId="{20B01CC3-67BC-4060-A37E-8B4B07B5FE44}">
      <dgm:prSet/>
      <dgm:spPr/>
      <dgm:t>
        <a:bodyPr/>
        <a:lstStyle/>
        <a:p>
          <a:endParaRPr lang="en-US"/>
        </a:p>
      </dgm:t>
    </dgm:pt>
    <dgm:pt modelId="{443927FD-B9D2-4620-9747-E824C36D3311}" type="sibTrans" cxnId="{20B01CC3-67BC-4060-A37E-8B4B07B5FE44}">
      <dgm:prSet/>
      <dgm:spPr/>
      <dgm:t>
        <a:bodyPr/>
        <a:lstStyle/>
        <a:p>
          <a:endParaRPr lang="en-US"/>
        </a:p>
      </dgm:t>
    </dgm:pt>
    <dgm:pt modelId="{F47BD41A-9263-423C-88ED-B47594425445}">
      <dgm:prSet/>
      <dgm:spPr/>
      <dgm:t>
        <a:bodyPr/>
        <a:lstStyle/>
        <a:p>
          <a:r>
            <a:rPr lang="en-US"/>
            <a:t>Dashboards are easy to use and transparent.</a:t>
          </a:r>
        </a:p>
      </dgm:t>
    </dgm:pt>
    <dgm:pt modelId="{D5DB54CC-647E-416C-92C4-20CC132D777E}" type="parTrans" cxnId="{49E6BCD1-07B8-440F-A000-EE2C09D7D36B}">
      <dgm:prSet/>
      <dgm:spPr/>
      <dgm:t>
        <a:bodyPr/>
        <a:lstStyle/>
        <a:p>
          <a:endParaRPr lang="en-US"/>
        </a:p>
      </dgm:t>
    </dgm:pt>
    <dgm:pt modelId="{8952D115-DE89-4BCD-9870-A8ED3CB70690}" type="sibTrans" cxnId="{49E6BCD1-07B8-440F-A000-EE2C09D7D36B}">
      <dgm:prSet/>
      <dgm:spPr/>
      <dgm:t>
        <a:bodyPr/>
        <a:lstStyle/>
        <a:p>
          <a:endParaRPr lang="en-US"/>
        </a:p>
      </dgm:t>
    </dgm:pt>
    <dgm:pt modelId="{4C9678A3-E04C-4584-B85C-9F6891656305}" type="pres">
      <dgm:prSet presAssocID="{9BC026F4-4D89-42E9-B2F7-5E1838DE48F3}" presName="root" presStyleCnt="0">
        <dgm:presLayoutVars>
          <dgm:dir/>
          <dgm:resizeHandles val="exact"/>
        </dgm:presLayoutVars>
      </dgm:prSet>
      <dgm:spPr/>
    </dgm:pt>
    <dgm:pt modelId="{B7A69498-0A17-45D2-915C-84D669FB3B15}" type="pres">
      <dgm:prSet presAssocID="{E86BDF06-C54D-4147-9DF7-C5A4D57C39F8}" presName="compNode" presStyleCnt="0"/>
      <dgm:spPr/>
    </dgm:pt>
    <dgm:pt modelId="{71A75B3C-6FC0-4919-B15B-BD74C38C49BF}" type="pres">
      <dgm:prSet presAssocID="{E86BDF06-C54D-4147-9DF7-C5A4D57C39F8}" presName="bgRect" presStyleLbl="bgShp" presStyleIdx="0" presStyleCnt="3"/>
      <dgm:spPr/>
    </dgm:pt>
    <dgm:pt modelId="{2FABD763-B1A0-44CA-B1A2-7CD07AF07AA4}" type="pres">
      <dgm:prSet presAssocID="{E86BDF06-C54D-4147-9DF7-C5A4D57C39F8}" presName="iconRect" presStyleLbl="node1" presStyleIdx="0" presStyleCnt="3"/>
      <dgm:spPr>
        <a:blipFill>
          <a:blip xmlns:r="http://schemas.openxmlformats.org/officeDocument/2006/relationships" r:embed="rId1"/>
          <a:srcRect/>
          <a:stretch>
            <a:fillRect l="-25000" r="-25000"/>
          </a:stretch>
        </a:blipFill>
        <a:ln>
          <a:noFill/>
        </a:ln>
      </dgm:spPr>
      <dgm:extLst>
        <a:ext uri="{E40237B7-FDA0-4F09-8148-C483321AD2D9}">
          <dgm14:cNvPr xmlns:dgm14="http://schemas.microsoft.com/office/drawing/2010/diagram" id="0" name="" descr="Pie chart and pencil percentage sign"/>
        </a:ext>
      </dgm:extLst>
    </dgm:pt>
    <dgm:pt modelId="{7FAF5013-1145-4A28-925C-91BC2FF4B552}" type="pres">
      <dgm:prSet presAssocID="{E86BDF06-C54D-4147-9DF7-C5A4D57C39F8}" presName="spaceRect" presStyleCnt="0"/>
      <dgm:spPr/>
    </dgm:pt>
    <dgm:pt modelId="{50306EB4-BE28-4515-B4E3-B885B8DADDFE}" type="pres">
      <dgm:prSet presAssocID="{E86BDF06-C54D-4147-9DF7-C5A4D57C39F8}" presName="parTx" presStyleLbl="revTx" presStyleIdx="0" presStyleCnt="3">
        <dgm:presLayoutVars>
          <dgm:chMax val="0"/>
          <dgm:chPref val="0"/>
        </dgm:presLayoutVars>
      </dgm:prSet>
      <dgm:spPr/>
    </dgm:pt>
    <dgm:pt modelId="{F148DB34-6BBA-4E81-BF2E-33F563D8E29A}" type="pres">
      <dgm:prSet presAssocID="{BDCF7B30-20E7-4ADB-A3ED-8BA37A18B14C}" presName="sibTrans" presStyleCnt="0"/>
      <dgm:spPr/>
    </dgm:pt>
    <dgm:pt modelId="{A7D724C4-15B8-413F-88F2-21F80B7B77DB}" type="pres">
      <dgm:prSet presAssocID="{B637DB4D-BDFF-4741-979B-FD93EBB26A2D}" presName="compNode" presStyleCnt="0"/>
      <dgm:spPr/>
    </dgm:pt>
    <dgm:pt modelId="{19DD318A-0325-4E5F-9C03-5CB6ECA049FA}" type="pres">
      <dgm:prSet presAssocID="{B637DB4D-BDFF-4741-979B-FD93EBB26A2D}" presName="bgRect" presStyleLbl="bgShp" presStyleIdx="1" presStyleCnt="3"/>
      <dgm:spPr/>
    </dgm:pt>
    <dgm:pt modelId="{4C20C848-FC0E-4466-AD31-33D52BF3BB90}" type="pres">
      <dgm:prSet presAssocID="{B637DB4D-BDFF-4741-979B-FD93EBB26A2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ead with Gears"/>
        </a:ext>
      </dgm:extLst>
    </dgm:pt>
    <dgm:pt modelId="{A69CF0DB-91AE-4FB3-9411-40BC8A3E4D4F}" type="pres">
      <dgm:prSet presAssocID="{B637DB4D-BDFF-4741-979B-FD93EBB26A2D}" presName="spaceRect" presStyleCnt="0"/>
      <dgm:spPr/>
    </dgm:pt>
    <dgm:pt modelId="{3F3C15E6-E70C-4AD2-B094-BCFDE35D8F24}" type="pres">
      <dgm:prSet presAssocID="{B637DB4D-BDFF-4741-979B-FD93EBB26A2D}" presName="parTx" presStyleLbl="revTx" presStyleIdx="1" presStyleCnt="3">
        <dgm:presLayoutVars>
          <dgm:chMax val="0"/>
          <dgm:chPref val="0"/>
        </dgm:presLayoutVars>
      </dgm:prSet>
      <dgm:spPr/>
    </dgm:pt>
    <dgm:pt modelId="{A5472D1B-92AE-46F3-9A77-6DACF51002C6}" type="pres">
      <dgm:prSet presAssocID="{443927FD-B9D2-4620-9747-E824C36D3311}" presName="sibTrans" presStyleCnt="0"/>
      <dgm:spPr/>
    </dgm:pt>
    <dgm:pt modelId="{63750561-E890-4039-A620-3C6249D5AB36}" type="pres">
      <dgm:prSet presAssocID="{F47BD41A-9263-423C-88ED-B47594425445}" presName="compNode" presStyleCnt="0"/>
      <dgm:spPr/>
    </dgm:pt>
    <dgm:pt modelId="{8152D9A1-BDBF-42E9-8653-B34F81A7FFD8}" type="pres">
      <dgm:prSet presAssocID="{F47BD41A-9263-423C-88ED-B47594425445}" presName="bgRect" presStyleLbl="bgShp" presStyleIdx="2" presStyleCnt="3"/>
      <dgm:spPr/>
    </dgm:pt>
    <dgm:pt modelId="{2BD8C515-FF9E-4B78-8AA7-C9B884F447A2}" type="pres">
      <dgm:prSet presAssocID="{F47BD41A-9263-423C-88ED-B47594425445}"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auge"/>
        </a:ext>
      </dgm:extLst>
    </dgm:pt>
    <dgm:pt modelId="{C65C8181-33AF-49DB-A9CC-592316B89886}" type="pres">
      <dgm:prSet presAssocID="{F47BD41A-9263-423C-88ED-B47594425445}" presName="spaceRect" presStyleCnt="0"/>
      <dgm:spPr/>
    </dgm:pt>
    <dgm:pt modelId="{D7E96D78-2821-4947-8313-B13AAEB82362}" type="pres">
      <dgm:prSet presAssocID="{F47BD41A-9263-423C-88ED-B47594425445}" presName="parTx" presStyleLbl="revTx" presStyleIdx="2" presStyleCnt="3">
        <dgm:presLayoutVars>
          <dgm:chMax val="0"/>
          <dgm:chPref val="0"/>
        </dgm:presLayoutVars>
      </dgm:prSet>
      <dgm:spPr/>
    </dgm:pt>
  </dgm:ptLst>
  <dgm:cxnLst>
    <dgm:cxn modelId="{77AF7051-0B34-4A80-8C49-8C721EBF7677}" type="presOf" srcId="{F47BD41A-9263-423C-88ED-B47594425445}" destId="{D7E96D78-2821-4947-8313-B13AAEB82362}" srcOrd="0" destOrd="0" presId="urn:microsoft.com/office/officeart/2018/2/layout/IconVerticalSolidList"/>
    <dgm:cxn modelId="{DD91617B-CD75-4E37-88A9-0389139C4DCD}" type="presOf" srcId="{B637DB4D-BDFF-4741-979B-FD93EBB26A2D}" destId="{3F3C15E6-E70C-4AD2-B094-BCFDE35D8F24}" srcOrd="0" destOrd="0" presId="urn:microsoft.com/office/officeart/2018/2/layout/IconVerticalSolidList"/>
    <dgm:cxn modelId="{91A03E84-90CF-4209-B71C-5CC1C50637EA}" srcId="{9BC026F4-4D89-42E9-B2F7-5E1838DE48F3}" destId="{E86BDF06-C54D-4147-9DF7-C5A4D57C39F8}" srcOrd="0" destOrd="0" parTransId="{7779C9AA-F32A-428D-8761-AE6469FBB8ED}" sibTransId="{BDCF7B30-20E7-4ADB-A3ED-8BA37A18B14C}"/>
    <dgm:cxn modelId="{854A3E98-E8BD-4FAC-A0EA-15A567EB7052}" type="presOf" srcId="{E86BDF06-C54D-4147-9DF7-C5A4D57C39F8}" destId="{50306EB4-BE28-4515-B4E3-B885B8DADDFE}" srcOrd="0" destOrd="0" presId="urn:microsoft.com/office/officeart/2018/2/layout/IconVerticalSolidList"/>
    <dgm:cxn modelId="{20B01CC3-67BC-4060-A37E-8B4B07B5FE44}" srcId="{9BC026F4-4D89-42E9-B2F7-5E1838DE48F3}" destId="{B637DB4D-BDFF-4741-979B-FD93EBB26A2D}" srcOrd="1" destOrd="0" parTransId="{B9E65A06-F40C-4136-A3E4-B0925D584A10}" sibTransId="{443927FD-B9D2-4620-9747-E824C36D3311}"/>
    <dgm:cxn modelId="{DA1142C9-18C7-419B-A3DE-3DAF35E7754B}" type="presOf" srcId="{9BC026F4-4D89-42E9-B2F7-5E1838DE48F3}" destId="{4C9678A3-E04C-4584-B85C-9F6891656305}" srcOrd="0" destOrd="0" presId="urn:microsoft.com/office/officeart/2018/2/layout/IconVerticalSolidList"/>
    <dgm:cxn modelId="{49E6BCD1-07B8-440F-A000-EE2C09D7D36B}" srcId="{9BC026F4-4D89-42E9-B2F7-5E1838DE48F3}" destId="{F47BD41A-9263-423C-88ED-B47594425445}" srcOrd="2" destOrd="0" parTransId="{D5DB54CC-647E-416C-92C4-20CC132D777E}" sibTransId="{8952D115-DE89-4BCD-9870-A8ED3CB70690}"/>
    <dgm:cxn modelId="{0BEEE612-87FA-4161-BD32-F922FACA143D}" type="presParOf" srcId="{4C9678A3-E04C-4584-B85C-9F6891656305}" destId="{B7A69498-0A17-45D2-915C-84D669FB3B15}" srcOrd="0" destOrd="0" presId="urn:microsoft.com/office/officeart/2018/2/layout/IconVerticalSolidList"/>
    <dgm:cxn modelId="{C1F1D1E1-6C9A-48B3-B707-B1FB9E304926}" type="presParOf" srcId="{B7A69498-0A17-45D2-915C-84D669FB3B15}" destId="{71A75B3C-6FC0-4919-B15B-BD74C38C49BF}" srcOrd="0" destOrd="0" presId="urn:microsoft.com/office/officeart/2018/2/layout/IconVerticalSolidList"/>
    <dgm:cxn modelId="{10E42500-5232-4FB2-B5A0-4E4F9DF18F61}" type="presParOf" srcId="{B7A69498-0A17-45D2-915C-84D669FB3B15}" destId="{2FABD763-B1A0-44CA-B1A2-7CD07AF07AA4}" srcOrd="1" destOrd="0" presId="urn:microsoft.com/office/officeart/2018/2/layout/IconVerticalSolidList"/>
    <dgm:cxn modelId="{5E3E1942-E747-4462-9B54-A2707FF33BAC}" type="presParOf" srcId="{B7A69498-0A17-45D2-915C-84D669FB3B15}" destId="{7FAF5013-1145-4A28-925C-91BC2FF4B552}" srcOrd="2" destOrd="0" presId="urn:microsoft.com/office/officeart/2018/2/layout/IconVerticalSolidList"/>
    <dgm:cxn modelId="{BE7846CE-8BF3-45D1-90AB-2EC99520A1C3}" type="presParOf" srcId="{B7A69498-0A17-45D2-915C-84D669FB3B15}" destId="{50306EB4-BE28-4515-B4E3-B885B8DADDFE}" srcOrd="3" destOrd="0" presId="urn:microsoft.com/office/officeart/2018/2/layout/IconVerticalSolidList"/>
    <dgm:cxn modelId="{7EBC73D8-FB98-445F-BDD4-8303F40CF749}" type="presParOf" srcId="{4C9678A3-E04C-4584-B85C-9F6891656305}" destId="{F148DB34-6BBA-4E81-BF2E-33F563D8E29A}" srcOrd="1" destOrd="0" presId="urn:microsoft.com/office/officeart/2018/2/layout/IconVerticalSolidList"/>
    <dgm:cxn modelId="{EA901EF2-F003-490D-9786-F98B8910302A}" type="presParOf" srcId="{4C9678A3-E04C-4584-B85C-9F6891656305}" destId="{A7D724C4-15B8-413F-88F2-21F80B7B77DB}" srcOrd="2" destOrd="0" presId="urn:microsoft.com/office/officeart/2018/2/layout/IconVerticalSolidList"/>
    <dgm:cxn modelId="{631D8473-5156-47D3-89C2-97532036DDB1}" type="presParOf" srcId="{A7D724C4-15B8-413F-88F2-21F80B7B77DB}" destId="{19DD318A-0325-4E5F-9C03-5CB6ECA049FA}" srcOrd="0" destOrd="0" presId="urn:microsoft.com/office/officeart/2018/2/layout/IconVerticalSolidList"/>
    <dgm:cxn modelId="{B3B4C613-486F-44EA-A2EA-DEEB56833542}" type="presParOf" srcId="{A7D724C4-15B8-413F-88F2-21F80B7B77DB}" destId="{4C20C848-FC0E-4466-AD31-33D52BF3BB90}" srcOrd="1" destOrd="0" presId="urn:microsoft.com/office/officeart/2018/2/layout/IconVerticalSolidList"/>
    <dgm:cxn modelId="{36398B3E-3A96-449D-95CB-C9658C00038D}" type="presParOf" srcId="{A7D724C4-15B8-413F-88F2-21F80B7B77DB}" destId="{A69CF0DB-91AE-4FB3-9411-40BC8A3E4D4F}" srcOrd="2" destOrd="0" presId="urn:microsoft.com/office/officeart/2018/2/layout/IconVerticalSolidList"/>
    <dgm:cxn modelId="{B03D667B-8AA3-46FD-A4F8-DD3E59ADE6C5}" type="presParOf" srcId="{A7D724C4-15B8-413F-88F2-21F80B7B77DB}" destId="{3F3C15E6-E70C-4AD2-B094-BCFDE35D8F24}" srcOrd="3" destOrd="0" presId="urn:microsoft.com/office/officeart/2018/2/layout/IconVerticalSolidList"/>
    <dgm:cxn modelId="{2B760B7F-461F-4168-8C55-16CFDB139BDD}" type="presParOf" srcId="{4C9678A3-E04C-4584-B85C-9F6891656305}" destId="{A5472D1B-92AE-46F3-9A77-6DACF51002C6}" srcOrd="3" destOrd="0" presId="urn:microsoft.com/office/officeart/2018/2/layout/IconVerticalSolidList"/>
    <dgm:cxn modelId="{EECC018C-A7B3-4C33-B31F-F054E27A6145}" type="presParOf" srcId="{4C9678A3-E04C-4584-B85C-9F6891656305}" destId="{63750561-E890-4039-A620-3C6249D5AB36}" srcOrd="4" destOrd="0" presId="urn:microsoft.com/office/officeart/2018/2/layout/IconVerticalSolidList"/>
    <dgm:cxn modelId="{F4E561DB-921F-4720-B9C3-3539A9690E11}" type="presParOf" srcId="{63750561-E890-4039-A620-3C6249D5AB36}" destId="{8152D9A1-BDBF-42E9-8653-B34F81A7FFD8}" srcOrd="0" destOrd="0" presId="urn:microsoft.com/office/officeart/2018/2/layout/IconVerticalSolidList"/>
    <dgm:cxn modelId="{1ECE3F58-8E95-421D-AEC7-E1D00C2B1482}" type="presParOf" srcId="{63750561-E890-4039-A620-3C6249D5AB36}" destId="{2BD8C515-FF9E-4B78-8AA7-C9B884F447A2}" srcOrd="1" destOrd="0" presId="urn:microsoft.com/office/officeart/2018/2/layout/IconVerticalSolidList"/>
    <dgm:cxn modelId="{06C63D72-2DEB-463C-B43C-E4A32720C08B}" type="presParOf" srcId="{63750561-E890-4039-A620-3C6249D5AB36}" destId="{C65C8181-33AF-49DB-A9CC-592316B89886}" srcOrd="2" destOrd="0" presId="urn:microsoft.com/office/officeart/2018/2/layout/IconVerticalSolidList"/>
    <dgm:cxn modelId="{5B8DE757-D2E1-45E8-B575-0F5580C37244}" type="presParOf" srcId="{63750561-E890-4039-A620-3C6249D5AB36}" destId="{D7E96D78-2821-4947-8313-B13AAEB823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925C6-874F-4915-A0B0-FE774F93B3FA}">
      <dsp:nvSpPr>
        <dsp:cNvPr id="0" name=""/>
        <dsp:cNvSpPr/>
      </dsp:nvSpPr>
      <dsp:spPr>
        <a:xfrm>
          <a:off x="681337" y="374184"/>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67988-1106-44AA-8796-1EB33F686DEF}">
      <dsp:nvSpPr>
        <dsp:cNvPr id="0" name=""/>
        <dsp:cNvSpPr/>
      </dsp:nvSpPr>
      <dsp:spPr>
        <a:xfrm>
          <a:off x="1076212" y="76905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30318-10BA-4F4B-A771-CE9431A6D4BB}">
      <dsp:nvSpPr>
        <dsp:cNvPr id="0" name=""/>
        <dsp:cNvSpPr/>
      </dsp:nvSpPr>
      <dsp:spPr>
        <a:xfrm>
          <a:off x="89024"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latin typeface="Times New Roman" panose="02020603050405020304" pitchFamily="18" charset="0"/>
              <a:cs typeface="Times New Roman" panose="02020603050405020304" pitchFamily="18" charset="0"/>
            </a:rPr>
            <a:t>Data set analysis</a:t>
          </a:r>
        </a:p>
      </dsp:txBody>
      <dsp:txXfrm>
        <a:off x="89024" y="2804184"/>
        <a:ext cx="3037500" cy="720000"/>
      </dsp:txXfrm>
    </dsp:sp>
    <dsp:sp modelId="{5A153CDB-47C6-47F5-885D-838E077A3571}">
      <dsp:nvSpPr>
        <dsp:cNvPr id="0" name=""/>
        <dsp:cNvSpPr/>
      </dsp:nvSpPr>
      <dsp:spPr>
        <a:xfrm>
          <a:off x="4250400" y="374184"/>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FF478-2FB5-479C-B1E4-1036387E12B5}">
      <dsp:nvSpPr>
        <dsp:cNvPr id="0" name=""/>
        <dsp:cNvSpPr/>
      </dsp:nvSpPr>
      <dsp:spPr>
        <a:xfrm>
          <a:off x="4645275" y="76905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A5D519-2225-4B90-952F-B25A866589EE}">
      <dsp:nvSpPr>
        <dsp:cNvPr id="0" name=""/>
        <dsp:cNvSpPr/>
      </dsp:nvSpPr>
      <dsp:spPr>
        <a:xfrm>
          <a:off x="3658087"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Data  preprocessing</a:t>
          </a:r>
        </a:p>
      </dsp:txBody>
      <dsp:txXfrm>
        <a:off x="3658087" y="2804184"/>
        <a:ext cx="3037500" cy="720000"/>
      </dsp:txXfrm>
    </dsp:sp>
    <dsp:sp modelId="{98D88792-7D22-4A6C-AFA6-9407575B219D}">
      <dsp:nvSpPr>
        <dsp:cNvPr id="0" name=""/>
        <dsp:cNvSpPr/>
      </dsp:nvSpPr>
      <dsp:spPr>
        <a:xfrm>
          <a:off x="7819462" y="374184"/>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E0220-E537-4993-BDD4-40D64C150340}">
      <dsp:nvSpPr>
        <dsp:cNvPr id="0" name=""/>
        <dsp:cNvSpPr/>
      </dsp:nvSpPr>
      <dsp:spPr>
        <a:xfrm>
          <a:off x="8214337" y="76905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1FB533-B2FD-4066-B8A7-81BD0D146D4C}">
      <dsp:nvSpPr>
        <dsp:cNvPr id="0" name=""/>
        <dsp:cNvSpPr/>
      </dsp:nvSpPr>
      <dsp:spPr>
        <a:xfrm>
          <a:off x="7227150" y="280418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Analytics</a:t>
          </a:r>
        </a:p>
      </dsp:txBody>
      <dsp:txXfrm>
        <a:off x="7227150" y="2804184"/>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20F1C-683C-4983-8348-9517E1E9A4AF}">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C1031BA-EE66-4DA0-B1F2-90BB85CF9ACC}">
      <dsp:nvSpPr>
        <dsp:cNvPr id="0" name=""/>
        <dsp:cNvSpPr/>
      </dsp:nvSpPr>
      <dsp:spPr>
        <a:xfrm>
          <a:off x="494175" y="855256"/>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err="1"/>
            <a:t>PowerBI</a:t>
          </a:r>
          <a:r>
            <a:rPr lang="en-US" sz="2300" kern="1200" dirty="0"/>
            <a:t> dashboards may be enhanced with real-world data, and insights can be developed to enable the </a:t>
          </a:r>
          <a:r>
            <a:rPr lang="en-US" sz="2300" kern="1200" dirty="0" err="1"/>
            <a:t>organisation</a:t>
          </a:r>
          <a:r>
            <a:rPr lang="en-US" sz="2300" kern="1200" dirty="0"/>
            <a:t> understand the facts on how much power is produced each month, each year, and each day.</a:t>
          </a:r>
        </a:p>
      </dsp:txBody>
      <dsp:txXfrm>
        <a:off x="576682" y="937763"/>
        <a:ext cx="4271191" cy="2651976"/>
      </dsp:txXfrm>
    </dsp:sp>
    <dsp:sp modelId="{456BEF04-025A-41C0-8F1A-D64C84859AB3}">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EFF3C74-F11F-4461-9FC5-F051214ABA8A}">
      <dsp:nvSpPr>
        <dsp:cNvPr id="0" name=""/>
        <dsp:cNvSpPr/>
      </dsp:nvSpPr>
      <dsp:spPr>
        <a:xfrm>
          <a:off x="5916205" y="855256"/>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Dashboards that have been formatted correctly can be uploaded to the organization's website.</a:t>
          </a:r>
        </a:p>
      </dsp:txBody>
      <dsp:txXfrm>
        <a:off x="5998712" y="937763"/>
        <a:ext cx="4271191" cy="2651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ABD53-DB62-4E5E-AAEA-98B388D6CFF4}">
      <dsp:nvSpPr>
        <dsp:cNvPr id="0" name=""/>
        <dsp:cNvSpPr/>
      </dsp:nvSpPr>
      <dsp:spPr>
        <a:xfrm>
          <a:off x="681337" y="454618"/>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C067F-D44A-4FC5-BA77-9B83F4B30214}">
      <dsp:nvSpPr>
        <dsp:cNvPr id="0" name=""/>
        <dsp:cNvSpPr/>
      </dsp:nvSpPr>
      <dsp:spPr>
        <a:xfrm>
          <a:off x="1076212" y="849493"/>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77C146-3EFF-436F-B19E-A56126BC453E}">
      <dsp:nvSpPr>
        <dsp:cNvPr id="0" name=""/>
        <dsp:cNvSpPr/>
      </dsp:nvSpPr>
      <dsp:spPr>
        <a:xfrm>
          <a:off x="8902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CA" sz="2200" kern="1200"/>
            <a:t>Raw and insufficient data.</a:t>
          </a:r>
          <a:endParaRPr lang="en-US" sz="2200" kern="1200"/>
        </a:p>
      </dsp:txBody>
      <dsp:txXfrm>
        <a:off x="89024" y="2884618"/>
        <a:ext cx="3037500" cy="720000"/>
      </dsp:txXfrm>
    </dsp:sp>
    <dsp:sp modelId="{8000F6E6-BADD-4C27-96B0-7B627E230670}">
      <dsp:nvSpPr>
        <dsp:cNvPr id="0" name=""/>
        <dsp:cNvSpPr/>
      </dsp:nvSpPr>
      <dsp:spPr>
        <a:xfrm>
          <a:off x="4250400" y="454618"/>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B58EC-CE6B-49DD-997A-3F756B5B6CA9}">
      <dsp:nvSpPr>
        <dsp:cNvPr id="0" name=""/>
        <dsp:cNvSpPr/>
      </dsp:nvSpPr>
      <dsp:spPr>
        <a:xfrm>
          <a:off x="4645275" y="849493"/>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82346B-5652-442B-A629-7745C8659899}">
      <dsp:nvSpPr>
        <dsp:cNvPr id="0" name=""/>
        <dsp:cNvSpPr/>
      </dsp:nvSpPr>
      <dsp:spPr>
        <a:xfrm>
          <a:off x="3658087"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CA" sz="2200" kern="1200"/>
            <a:t>Time constraint.</a:t>
          </a:r>
          <a:endParaRPr lang="en-US" sz="2200" kern="1200"/>
        </a:p>
      </dsp:txBody>
      <dsp:txXfrm>
        <a:off x="3658087" y="2884618"/>
        <a:ext cx="3037500" cy="720000"/>
      </dsp:txXfrm>
    </dsp:sp>
    <dsp:sp modelId="{E6375489-10B9-4F8F-A9EB-33B7DD7CDA9F}">
      <dsp:nvSpPr>
        <dsp:cNvPr id="0" name=""/>
        <dsp:cNvSpPr/>
      </dsp:nvSpPr>
      <dsp:spPr>
        <a:xfrm>
          <a:off x="7819462" y="454618"/>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FECA6E-1AB3-44F4-B77D-F065CD1B8961}">
      <dsp:nvSpPr>
        <dsp:cNvPr id="0" name=""/>
        <dsp:cNvSpPr/>
      </dsp:nvSpPr>
      <dsp:spPr>
        <a:xfrm>
          <a:off x="8214337" y="849493"/>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CB2717-BF49-4428-ABCD-B083623978D1}">
      <dsp:nvSpPr>
        <dsp:cNvPr id="0" name=""/>
        <dsp:cNvSpPr/>
      </dsp:nvSpPr>
      <dsp:spPr>
        <a:xfrm>
          <a:off x="7227150"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CA" sz="2200" kern="1200"/>
            <a:t>No data dictionary.</a:t>
          </a:r>
          <a:endParaRPr lang="en-US" sz="2200" kern="1200"/>
        </a:p>
      </dsp:txBody>
      <dsp:txXfrm>
        <a:off x="7227150" y="2884618"/>
        <a:ext cx="3037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75B3C-6FC0-4919-B15B-BD74C38C49BF}">
      <dsp:nvSpPr>
        <dsp:cNvPr id="0" name=""/>
        <dsp:cNvSpPr/>
      </dsp:nvSpPr>
      <dsp:spPr>
        <a:xfrm>
          <a:off x="0" y="495"/>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BD763-B1A0-44CA-B1A2-7CD07AF07AA4}">
      <dsp:nvSpPr>
        <dsp:cNvPr id="0" name=""/>
        <dsp:cNvSpPr/>
      </dsp:nvSpPr>
      <dsp:spPr>
        <a:xfrm>
          <a:off x="350748" y="261382"/>
          <a:ext cx="637724" cy="637724"/>
        </a:xfrm>
        <a:prstGeom prst="rect">
          <a:avLst/>
        </a:prstGeom>
        <a:blipFill>
          <a:blip xmlns:r="http://schemas.openxmlformats.org/officeDocument/2006/relationships" r:embed="rId1"/>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306EB4-BE28-4515-B4E3-B885B8DADDFE}">
      <dsp:nvSpPr>
        <dsp:cNvPr id="0" name=""/>
        <dsp:cNvSpPr/>
      </dsp:nvSpPr>
      <dsp:spPr>
        <a:xfrm>
          <a:off x="1339221" y="495"/>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1111250">
            <a:lnSpc>
              <a:spcPct val="90000"/>
            </a:lnSpc>
            <a:spcBef>
              <a:spcPct val="0"/>
            </a:spcBef>
            <a:spcAft>
              <a:spcPct val="35000"/>
            </a:spcAft>
            <a:buNone/>
          </a:pPr>
          <a:r>
            <a:rPr lang="en-US" sz="2500" kern="1200" dirty="0"/>
            <a:t>There is a brief examination of the Power Trust's various initiatives.</a:t>
          </a:r>
        </a:p>
      </dsp:txBody>
      <dsp:txXfrm>
        <a:off x="1339221" y="495"/>
        <a:ext cx="9014453" cy="1159498"/>
      </dsp:txXfrm>
    </dsp:sp>
    <dsp:sp modelId="{19DD318A-0325-4E5F-9C03-5CB6ECA049FA}">
      <dsp:nvSpPr>
        <dsp:cNvPr id="0" name=""/>
        <dsp:cNvSpPr/>
      </dsp:nvSpPr>
      <dsp:spPr>
        <a:xfrm>
          <a:off x="0" y="1449869"/>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20C848-FC0E-4466-AD31-33D52BF3BB90}">
      <dsp:nvSpPr>
        <dsp:cNvPr id="0" name=""/>
        <dsp:cNvSpPr/>
      </dsp:nvSpPr>
      <dsp:spPr>
        <a:xfrm>
          <a:off x="350748" y="1710756"/>
          <a:ext cx="637724" cy="637724"/>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3C15E6-E70C-4AD2-B094-BCFDE35D8F24}">
      <dsp:nvSpPr>
        <dsp:cNvPr id="0" name=""/>
        <dsp:cNvSpPr/>
      </dsp:nvSpPr>
      <dsp:spPr>
        <a:xfrm>
          <a:off x="1339221" y="1449869"/>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1111250">
            <a:lnSpc>
              <a:spcPct val="90000"/>
            </a:lnSpc>
            <a:spcBef>
              <a:spcPct val="0"/>
            </a:spcBef>
            <a:spcAft>
              <a:spcPct val="35000"/>
            </a:spcAft>
            <a:buNone/>
          </a:pPr>
          <a:r>
            <a:rPr lang="en-US" sz="2500" kern="1200"/>
            <a:t>Successful insights are derived.</a:t>
          </a:r>
        </a:p>
      </dsp:txBody>
      <dsp:txXfrm>
        <a:off x="1339221" y="1449869"/>
        <a:ext cx="9014453" cy="1159498"/>
      </dsp:txXfrm>
    </dsp:sp>
    <dsp:sp modelId="{8152D9A1-BDBF-42E9-8653-B34F81A7FFD8}">
      <dsp:nvSpPr>
        <dsp:cNvPr id="0" name=""/>
        <dsp:cNvSpPr/>
      </dsp:nvSpPr>
      <dsp:spPr>
        <a:xfrm>
          <a:off x="0" y="2899242"/>
          <a:ext cx="10353675" cy="115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8C515-FF9E-4B78-8AA7-C9B884F447A2}">
      <dsp:nvSpPr>
        <dsp:cNvPr id="0" name=""/>
        <dsp:cNvSpPr/>
      </dsp:nvSpPr>
      <dsp:spPr>
        <a:xfrm>
          <a:off x="350748" y="3160129"/>
          <a:ext cx="637724" cy="63772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E96D78-2821-4947-8313-B13AAEB82362}">
      <dsp:nvSpPr>
        <dsp:cNvPr id="0" name=""/>
        <dsp:cNvSpPr/>
      </dsp:nvSpPr>
      <dsp:spPr>
        <a:xfrm>
          <a:off x="1339221" y="2899242"/>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1111250">
            <a:lnSpc>
              <a:spcPct val="90000"/>
            </a:lnSpc>
            <a:spcBef>
              <a:spcPct val="0"/>
            </a:spcBef>
            <a:spcAft>
              <a:spcPct val="35000"/>
            </a:spcAft>
            <a:buNone/>
          </a:pPr>
          <a:r>
            <a:rPr lang="en-US" sz="2500" kern="1200"/>
            <a:t>Dashboards are easy to use and transparent.</a:t>
          </a:r>
        </a:p>
      </dsp:txBody>
      <dsp:txXfrm>
        <a:off x="1339221" y="2899242"/>
        <a:ext cx="9014453" cy="115949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AF654-79F2-4A9F-8CEC-FB22CC6674EE}" type="datetimeFigureOut">
              <a:rPr lang="en-CA" smtClean="0"/>
              <a:t>2023-04-17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CB0CC-D46E-4B5A-A2B6-884A277A3F1C}" type="slidenum">
              <a:rPr lang="en-CA" smtClean="0"/>
              <a:t>‹#›</a:t>
            </a:fld>
            <a:endParaRPr lang="en-CA"/>
          </a:p>
        </p:txBody>
      </p:sp>
    </p:spTree>
    <p:extLst>
      <p:ext uri="{BB962C8B-B14F-4D97-AF65-F5344CB8AC3E}">
        <p14:creationId xmlns:p14="http://schemas.microsoft.com/office/powerpoint/2010/main" val="77531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4CB0CC-D46E-4B5A-A2B6-884A277A3F1C}" type="slidenum">
              <a:rPr lang="en-CA" smtClean="0"/>
              <a:t>12</a:t>
            </a:fld>
            <a:endParaRPr lang="en-CA"/>
          </a:p>
        </p:txBody>
      </p:sp>
    </p:spTree>
    <p:extLst>
      <p:ext uri="{BB962C8B-B14F-4D97-AF65-F5344CB8AC3E}">
        <p14:creationId xmlns:p14="http://schemas.microsoft.com/office/powerpoint/2010/main" val="427439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9297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05295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3133208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69292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480424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702276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08048B-57AF-4F53-BC84-8E0A1033FBEC}" type="datetimeFigureOut">
              <a:rPr lang="en-US" smtClean="0"/>
              <a:pPr/>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2788300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83378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9839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7609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017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8048B-57AF-4F53-BC84-8E0A1033FBEC}"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8692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8048B-57AF-4F53-BC84-8E0A1033FBEC}"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5922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8048B-57AF-4F53-BC84-8E0A1033FBEC}"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5456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8048B-57AF-4F53-BC84-8E0A1033FBEC}"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59162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1230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7918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208048B-57AF-4F53-BC84-8E0A1033FBEC}" type="datetimeFigureOut">
              <a:rPr lang="en-US" smtClean="0"/>
              <a:pPr/>
              <a:t>4/17/2023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330349365"/>
      </p:ext>
    </p:extLst>
  </p:cSld>
  <p:clrMap bg1="dk1" tx1="lt1" bg2="dk2" tx2="lt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 id="2147484189" r:id="rId12"/>
    <p:sldLayoutId id="2147484190" r:id="rId13"/>
    <p:sldLayoutId id="2147484191" r:id="rId14"/>
    <p:sldLayoutId id="2147484192" r:id="rId15"/>
    <p:sldLayoutId id="2147484193" r:id="rId16"/>
    <p:sldLayoutId id="214748419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69df8840-e52b-4609-9202-6f2c5f92aea1"/></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19DDE-7F6A-7108-7636-CF45B436F723}"/>
              </a:ext>
            </a:extLst>
          </p:cNvPr>
          <p:cNvPicPr>
            <a:picLocks noChangeAspect="1"/>
          </p:cNvPicPr>
          <p:nvPr/>
        </p:nvPicPr>
        <p:blipFill rotWithShape="1">
          <a:blip r:embed="rId3">
            <a:extLst>
              <a:ext uri="{28A0092B-C50C-407E-A947-70E740481C1C}">
                <a14:useLocalDpi xmlns:a14="http://schemas.microsoft.com/office/drawing/2010/main" val="0"/>
              </a:ext>
            </a:extLst>
          </a:blip>
          <a:srcRect t="14281" b="1449"/>
          <a:stretch/>
        </p:blipFill>
        <p:spPr>
          <a:xfrm>
            <a:off x="20" y="10"/>
            <a:ext cx="12191980" cy="6857990"/>
          </a:xfrm>
          <a:prstGeom prst="rect">
            <a:avLst/>
          </a:prstGeom>
        </p:spPr>
      </p:pic>
      <p:sp useBgFill="1">
        <p:nvSpPr>
          <p:cNvPr id="57" name="Freeform 5">
            <a:extLst>
              <a:ext uri="{FF2B5EF4-FFF2-40B4-BE49-F238E27FC236}">
                <a16:creationId xmlns:a16="http://schemas.microsoft.com/office/drawing/2014/main" id="{051F07E2-B05C-41F9-A9EE-4AC115603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blipFill rotWithShape="0">
            <a:blip r:embed="rId2">
              <a:duotone>
                <a:schemeClr val="bg2">
                  <a:shade val="80000"/>
                  <a:lumMod val="80000"/>
                </a:schemeClr>
                <a:schemeClr val="bg2">
                  <a:tint val="98000"/>
                </a:schemeClr>
              </a:duotone>
            </a:blip>
            <a:stretch>
              <a:fillRect l="-16825" t="-36336" r="-42404" b="-69472"/>
            </a:stretch>
          </a:blip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CB6C73B-84D0-6F27-8033-2E113035E3A6}"/>
              </a:ext>
            </a:extLst>
          </p:cNvPr>
          <p:cNvSpPr>
            <a:spLocks noGrp="1"/>
          </p:cNvSpPr>
          <p:nvPr>
            <p:ph type="ctrTitle"/>
          </p:nvPr>
        </p:nvSpPr>
        <p:spPr>
          <a:xfrm>
            <a:off x="913795" y="855134"/>
            <a:ext cx="10353762" cy="970450"/>
          </a:xfrm>
        </p:spPr>
        <p:txBody>
          <a:bodyPr vert="horz" lIns="91440" tIns="45720" rIns="91440" bIns="45720" rtlCol="0" anchor="ctr">
            <a:normAutofit/>
          </a:bodyPr>
          <a:lstStyle/>
          <a:p>
            <a:r>
              <a:rPr lang="en-US" sz="4000" b="1"/>
              <a:t>Power Trust</a:t>
            </a:r>
          </a:p>
        </p:txBody>
      </p:sp>
      <p:sp>
        <p:nvSpPr>
          <p:cNvPr id="3" name="Subtitle 2">
            <a:extLst>
              <a:ext uri="{FF2B5EF4-FFF2-40B4-BE49-F238E27FC236}">
                <a16:creationId xmlns:a16="http://schemas.microsoft.com/office/drawing/2014/main" id="{FFDC7655-CA0E-08D2-D959-C35297236A76}"/>
              </a:ext>
            </a:extLst>
          </p:cNvPr>
          <p:cNvSpPr>
            <a:spLocks noGrp="1"/>
          </p:cNvSpPr>
          <p:nvPr>
            <p:ph type="subTitle" idx="1"/>
          </p:nvPr>
        </p:nvSpPr>
        <p:spPr>
          <a:xfrm>
            <a:off x="1041400" y="1981200"/>
            <a:ext cx="10098552" cy="3810000"/>
          </a:xfrm>
        </p:spPr>
        <p:txBody>
          <a:bodyPr vert="horz" lIns="91440" tIns="45720" rIns="91440" bIns="45720" rtlCol="0" anchor="ctr">
            <a:normAutofit/>
          </a:bodyPr>
          <a:lstStyle/>
          <a:p>
            <a:pPr algn="l">
              <a:buClr>
                <a:srgbClr val="E87756"/>
              </a:buClr>
            </a:pPr>
            <a:r>
              <a:rPr lang="en-US" b="1">
                <a:solidFill>
                  <a:schemeClr val="tx2"/>
                </a:solidFill>
              </a:rPr>
              <a:t>Group 8</a:t>
            </a:r>
          </a:p>
          <a:p>
            <a:pPr indent="-228600" algn="l">
              <a:buClr>
                <a:srgbClr val="E87756"/>
              </a:buClr>
              <a:buFont typeface="Wingdings 2" charset="2"/>
              <a:buChar char="•"/>
            </a:pPr>
            <a:r>
              <a:rPr lang="en-US">
                <a:solidFill>
                  <a:schemeClr val="tx2"/>
                </a:solidFill>
              </a:rPr>
              <a:t>Srinidhi Kasireddy</a:t>
            </a:r>
          </a:p>
          <a:p>
            <a:pPr indent="-228600" algn="l">
              <a:buClr>
                <a:srgbClr val="E87756"/>
              </a:buClr>
              <a:buFont typeface="Wingdings 2" charset="2"/>
              <a:buChar char="•"/>
            </a:pPr>
            <a:r>
              <a:rPr lang="en-US">
                <a:solidFill>
                  <a:schemeClr val="tx2"/>
                </a:solidFill>
              </a:rPr>
              <a:t>Mounika Loka</a:t>
            </a:r>
          </a:p>
          <a:p>
            <a:pPr indent="-228600" algn="l">
              <a:buClr>
                <a:srgbClr val="E87756"/>
              </a:buClr>
              <a:buFont typeface="Wingdings 2" charset="2"/>
              <a:buChar char="•"/>
            </a:pPr>
            <a:r>
              <a:rPr lang="en-US">
                <a:solidFill>
                  <a:schemeClr val="tx2"/>
                </a:solidFill>
              </a:rPr>
              <a:t>Srinivas Varma Byraju</a:t>
            </a:r>
          </a:p>
          <a:p>
            <a:pPr indent="-228600" algn="l">
              <a:buClr>
                <a:srgbClr val="E87756"/>
              </a:buClr>
              <a:buFont typeface="Wingdings 2" charset="2"/>
              <a:buChar char="•"/>
            </a:pPr>
            <a:r>
              <a:rPr lang="en-US">
                <a:solidFill>
                  <a:schemeClr val="tx2"/>
                </a:solidFill>
              </a:rPr>
              <a:t>Manoj Kumar Kommi</a:t>
            </a:r>
          </a:p>
          <a:p>
            <a:pPr indent="-228600" algn="l">
              <a:buClr>
                <a:srgbClr val="E87756"/>
              </a:buClr>
              <a:buFont typeface="Wingdings 2" charset="2"/>
              <a:buChar char="•"/>
            </a:pPr>
            <a:r>
              <a:rPr lang="en-US">
                <a:solidFill>
                  <a:schemeClr val="tx2"/>
                </a:solidFill>
              </a:rPr>
              <a:t>Veera Venkata Naga Vardhani Patttem</a:t>
            </a:r>
          </a:p>
        </p:txBody>
      </p:sp>
    </p:spTree>
    <p:extLst>
      <p:ext uri="{BB962C8B-B14F-4D97-AF65-F5344CB8AC3E}">
        <p14:creationId xmlns:p14="http://schemas.microsoft.com/office/powerpoint/2010/main" val="16056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C50-67C7-8B0F-26D7-B00D39D9D4B6}"/>
              </a:ext>
            </a:extLst>
          </p:cNvPr>
          <p:cNvSpPr>
            <a:spLocks noGrp="1"/>
          </p:cNvSpPr>
          <p:nvPr>
            <p:ph type="title"/>
          </p:nvPr>
        </p:nvSpPr>
        <p:spPr>
          <a:xfrm>
            <a:off x="5279472" y="609600"/>
            <a:ext cx="5844759" cy="970450"/>
          </a:xfrm>
        </p:spPr>
        <p:txBody>
          <a:bodyPr>
            <a:normAutofit fontScale="90000"/>
          </a:bodyPr>
          <a:lstStyle/>
          <a:p>
            <a:r>
              <a:rPr lang="en-CA" b="1" dirty="0"/>
              <a:t>Dealing with the problem</a:t>
            </a:r>
          </a:p>
        </p:txBody>
      </p:sp>
      <p:pic>
        <p:nvPicPr>
          <p:cNvPr id="12" name="Picture 9">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5" name="Picture 4" descr="Icon&#10;&#10;Description automatically generated">
            <a:extLst>
              <a:ext uri="{FF2B5EF4-FFF2-40B4-BE49-F238E27FC236}">
                <a16:creationId xmlns:a16="http://schemas.microsoft.com/office/drawing/2014/main" id="{12530092-6352-791F-055B-BEAF35635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15" y="1193554"/>
            <a:ext cx="4003193" cy="4003193"/>
          </a:xfrm>
          <a:prstGeom prst="rect">
            <a:avLst/>
          </a:prstGeom>
        </p:spPr>
      </p:pic>
      <p:sp>
        <p:nvSpPr>
          <p:cNvPr id="3" name="Content Placeholder 2">
            <a:extLst>
              <a:ext uri="{FF2B5EF4-FFF2-40B4-BE49-F238E27FC236}">
                <a16:creationId xmlns:a16="http://schemas.microsoft.com/office/drawing/2014/main" id="{B564334D-3133-DBE5-99A8-EC89A27EAC9A}"/>
              </a:ext>
            </a:extLst>
          </p:cNvPr>
          <p:cNvSpPr>
            <a:spLocks noGrp="1"/>
          </p:cNvSpPr>
          <p:nvPr>
            <p:ph idx="1"/>
          </p:nvPr>
        </p:nvSpPr>
        <p:spPr>
          <a:xfrm>
            <a:off x="5279472" y="1828801"/>
            <a:ext cx="5844760" cy="3866048"/>
          </a:xfrm>
        </p:spPr>
        <p:txBody>
          <a:bodyPr anchor="ctr">
            <a:normAutofit/>
          </a:bodyPr>
          <a:lstStyle/>
          <a:p>
            <a:pPr>
              <a:buClr>
                <a:srgbClr val="FFF170"/>
              </a:buClr>
            </a:pPr>
            <a:r>
              <a:rPr lang="en-CA" dirty="0"/>
              <a:t>Analytics : We are using Power Bi for designing dashboards and extracting the insights.</a:t>
            </a:r>
          </a:p>
          <a:p>
            <a:pPr>
              <a:buClr>
                <a:srgbClr val="FFF170"/>
              </a:buClr>
            </a:pPr>
            <a:r>
              <a:rPr lang="en-CA" dirty="0"/>
              <a:t>Why Power BI:</a:t>
            </a:r>
          </a:p>
          <a:p>
            <a:pPr lvl="1">
              <a:buClr>
                <a:srgbClr val="FFF170"/>
              </a:buClr>
            </a:pPr>
            <a:r>
              <a:rPr lang="en-US" dirty="0"/>
              <a:t>Visualization.</a:t>
            </a:r>
          </a:p>
          <a:p>
            <a:pPr lvl="1">
              <a:buClr>
                <a:srgbClr val="FFF170"/>
              </a:buClr>
            </a:pPr>
            <a:r>
              <a:rPr lang="en-US" dirty="0"/>
              <a:t>Data Connectivity.</a:t>
            </a:r>
          </a:p>
          <a:p>
            <a:pPr lvl="1">
              <a:buClr>
                <a:srgbClr val="FFF170"/>
              </a:buClr>
            </a:pPr>
            <a:r>
              <a:rPr lang="en-US" dirty="0"/>
              <a:t>Real-Time Data.</a:t>
            </a:r>
          </a:p>
          <a:p>
            <a:pPr lvl="1">
              <a:buClr>
                <a:srgbClr val="FFF170"/>
              </a:buClr>
            </a:pPr>
            <a:r>
              <a:rPr lang="en-US" dirty="0"/>
              <a:t>Free to use.</a:t>
            </a:r>
          </a:p>
          <a:p>
            <a:pPr lvl="1">
              <a:buClr>
                <a:srgbClr val="FFF170"/>
              </a:buClr>
            </a:pPr>
            <a:r>
              <a:rPr lang="en-US" dirty="0"/>
              <a:t>Scalability.</a:t>
            </a:r>
            <a:endParaRPr lang="en-CA" dirty="0"/>
          </a:p>
          <a:p>
            <a:pPr marL="450000" lvl="1" indent="0">
              <a:buClr>
                <a:srgbClr val="FFF170"/>
              </a:buClr>
              <a:buNone/>
            </a:pPr>
            <a:endParaRPr lang="en-CA" dirty="0"/>
          </a:p>
          <a:p>
            <a:pPr>
              <a:buClr>
                <a:srgbClr val="FFF170"/>
              </a:buClr>
            </a:pPr>
            <a:endParaRPr lang="en-CA" dirty="0"/>
          </a:p>
        </p:txBody>
      </p:sp>
    </p:spTree>
    <p:extLst>
      <p:ext uri="{BB962C8B-B14F-4D97-AF65-F5344CB8AC3E}">
        <p14:creationId xmlns:p14="http://schemas.microsoft.com/office/powerpoint/2010/main" val="351422776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8C0BD21E-566A-663C-6AF1-B56EF39EE37A}"/>
                  </a:ext>
                </a:extLst>
              </p:cNvPr>
              <p:cNvGraphicFramePr>
                <a:graphicFrameLocks noGrp="1"/>
              </p:cNvGraphicFramePr>
              <p:nvPr>
                <p:ph idx="1"/>
                <p:extLst>
                  <p:ext uri="{D42A27DB-BD31-4B8C-83A1-F6EECF244321}">
                    <p14:modId xmlns:p14="http://schemas.microsoft.com/office/powerpoint/2010/main" val="2964921232"/>
                  </p:ext>
                </p:extLst>
              </p:nvPr>
            </p:nvGraphicFramePr>
            <p:xfrm>
              <a:off x="-544749" y="1042220"/>
              <a:ext cx="13375532" cy="614377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8C0BD21E-566A-663C-6AF1-B56EF39EE37A}"/>
                  </a:ext>
                </a:extLst>
              </p:cNvPr>
              <p:cNvPicPr>
                <a:picLocks noGrp="1" noRot="1" noChangeAspect="1" noMove="1" noResize="1" noEditPoints="1" noAdjustHandles="1" noChangeArrowheads="1" noChangeShapeType="1"/>
              </p:cNvPicPr>
              <p:nvPr/>
            </p:nvPicPr>
            <p:blipFill>
              <a:blip r:embed="rId3"/>
              <a:stretch>
                <a:fillRect/>
              </a:stretch>
            </p:blipFill>
            <p:spPr>
              <a:xfrm>
                <a:off x="-544749" y="1042220"/>
                <a:ext cx="13375532" cy="6143771"/>
              </a:xfrm>
              <a:prstGeom prst="rect">
                <a:avLst/>
              </a:prstGeom>
            </p:spPr>
          </p:pic>
        </mc:Fallback>
      </mc:AlternateContent>
      <p:sp>
        <p:nvSpPr>
          <p:cNvPr id="8" name="TextBox 7">
            <a:extLst>
              <a:ext uri="{FF2B5EF4-FFF2-40B4-BE49-F238E27FC236}">
                <a16:creationId xmlns:a16="http://schemas.microsoft.com/office/drawing/2014/main" id="{C9B9D0B8-749E-AC4F-BE90-700343B99DC0}"/>
              </a:ext>
            </a:extLst>
          </p:cNvPr>
          <p:cNvSpPr txBox="1"/>
          <p:nvPr/>
        </p:nvSpPr>
        <p:spPr>
          <a:xfrm>
            <a:off x="405580" y="233205"/>
            <a:ext cx="10557387" cy="646331"/>
          </a:xfrm>
          <a:prstGeom prst="rect">
            <a:avLst/>
          </a:prstGeom>
          <a:noFill/>
        </p:spPr>
        <p:txBody>
          <a:bodyPr wrap="square">
            <a:spAutoFit/>
          </a:bodyPr>
          <a:lstStyle/>
          <a:p>
            <a:r>
              <a:rPr lang="en-CA" sz="3600" dirty="0">
                <a:latin typeface="Times New Roman" panose="02020603050405020304" pitchFamily="18" charset="0"/>
                <a:cs typeface="Times New Roman" panose="02020603050405020304" pitchFamily="18" charset="0"/>
              </a:rPr>
              <a:t>Monthly power production in Indian Cities</a:t>
            </a:r>
          </a:p>
        </p:txBody>
      </p:sp>
    </p:spTree>
    <p:extLst>
      <p:ext uri="{BB962C8B-B14F-4D97-AF65-F5344CB8AC3E}">
        <p14:creationId xmlns:p14="http://schemas.microsoft.com/office/powerpoint/2010/main" val="282029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F8AE7897-C200-2079-7249-3BD2E6A8CB4C}"/>
                  </a:ext>
                </a:extLst>
              </p:cNvPr>
              <p:cNvGraphicFramePr>
                <a:graphicFrameLocks noGrp="1"/>
              </p:cNvGraphicFramePr>
              <p:nvPr>
                <p:ph idx="1"/>
                <p:extLst>
                  <p:ext uri="{D42A27DB-BD31-4B8C-83A1-F6EECF244321}">
                    <p14:modId xmlns:p14="http://schemas.microsoft.com/office/powerpoint/2010/main" val="2572825815"/>
                  </p:ext>
                </p:extLst>
              </p:nvPr>
            </p:nvGraphicFramePr>
            <p:xfrm>
              <a:off x="-1011677" y="0"/>
              <a:ext cx="14309388" cy="779185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title="Microsoft Power BI">
                <a:extLst>
                  <a:ext uri="{FF2B5EF4-FFF2-40B4-BE49-F238E27FC236}">
                    <a16:creationId xmlns:a16="http://schemas.microsoft.com/office/drawing/2014/main" id="{F8AE7897-C200-2079-7249-3BD2E6A8CB4C}"/>
                  </a:ext>
                </a:extLst>
              </p:cNvPr>
              <p:cNvPicPr>
                <a:picLocks noGrp="1" noRot="1" noChangeAspect="1" noMove="1" noResize="1" noEditPoints="1" noAdjustHandles="1" noChangeArrowheads="1" noChangeShapeType="1"/>
              </p:cNvPicPr>
              <p:nvPr/>
            </p:nvPicPr>
            <p:blipFill>
              <a:blip r:embed="rId4"/>
              <a:stretch>
                <a:fillRect/>
              </a:stretch>
            </p:blipFill>
            <p:spPr>
              <a:xfrm>
                <a:off x="-1011677" y="0"/>
                <a:ext cx="14309388" cy="7791855"/>
              </a:xfrm>
              <a:prstGeom prst="rect">
                <a:avLst/>
              </a:prstGeom>
            </p:spPr>
          </p:pic>
        </mc:Fallback>
      </mc:AlternateContent>
    </p:spTree>
    <p:extLst>
      <p:ext uri="{BB962C8B-B14F-4D97-AF65-F5344CB8AC3E}">
        <p14:creationId xmlns:p14="http://schemas.microsoft.com/office/powerpoint/2010/main" val="108510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37B1-E870-2EDC-DB8D-C28654FDF18D}"/>
              </a:ext>
            </a:extLst>
          </p:cNvPr>
          <p:cNvSpPr>
            <a:spLocks noGrp="1"/>
          </p:cNvSpPr>
          <p:nvPr>
            <p:ph type="title"/>
          </p:nvPr>
        </p:nvSpPr>
        <p:spPr/>
        <p:txBody>
          <a:bodyPr/>
          <a:lstStyle/>
          <a:p>
            <a:endParaRPr lang="en-CA"/>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43D392CB-BFB0-2B6B-ED04-FD13933B112F}"/>
                  </a:ext>
                </a:extLst>
              </p:cNvPr>
              <p:cNvGraphicFramePr>
                <a:graphicFrameLocks noGrp="1"/>
              </p:cNvGraphicFramePr>
              <p:nvPr>
                <p:ph idx="1"/>
                <p:extLst>
                  <p:ext uri="{D42A27DB-BD31-4B8C-83A1-F6EECF244321}">
                    <p14:modId xmlns:p14="http://schemas.microsoft.com/office/powerpoint/2010/main" val="47483153"/>
                  </p:ext>
                </p:extLst>
              </p:nvPr>
            </p:nvGraphicFramePr>
            <p:xfrm>
              <a:off x="-737419" y="0"/>
              <a:ext cx="13354193" cy="732492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43D392CB-BFB0-2B6B-ED04-FD13933B112F}"/>
                  </a:ext>
                </a:extLst>
              </p:cNvPr>
              <p:cNvPicPr>
                <a:picLocks noGrp="1" noRot="1" noChangeAspect="1" noMove="1" noResize="1" noEditPoints="1" noAdjustHandles="1" noChangeArrowheads="1" noChangeShapeType="1"/>
              </p:cNvPicPr>
              <p:nvPr/>
            </p:nvPicPr>
            <p:blipFill>
              <a:blip r:embed="rId3"/>
              <a:stretch>
                <a:fillRect/>
              </a:stretch>
            </p:blipFill>
            <p:spPr>
              <a:xfrm>
                <a:off x="-737419" y="0"/>
                <a:ext cx="13354193" cy="7324928"/>
              </a:xfrm>
              <a:prstGeom prst="rect">
                <a:avLst/>
              </a:prstGeom>
            </p:spPr>
          </p:pic>
        </mc:Fallback>
      </mc:AlternateContent>
    </p:spTree>
    <p:extLst>
      <p:ext uri="{BB962C8B-B14F-4D97-AF65-F5344CB8AC3E}">
        <p14:creationId xmlns:p14="http://schemas.microsoft.com/office/powerpoint/2010/main" val="115567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CA15-1243-C1F1-4F74-E4296EB9F46C}"/>
              </a:ext>
            </a:extLst>
          </p:cNvPr>
          <p:cNvSpPr>
            <a:spLocks noGrp="1"/>
          </p:cNvSpPr>
          <p:nvPr>
            <p:ph type="title"/>
          </p:nvPr>
        </p:nvSpPr>
        <p:spPr/>
        <p:txBody>
          <a:bodyPr/>
          <a:lstStyle/>
          <a:p>
            <a:endParaRPr lang="en-CA"/>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F875C235-D3FE-B1DA-884E-64E309598E5E}"/>
                  </a:ext>
                </a:extLst>
              </p:cNvPr>
              <p:cNvGraphicFramePr>
                <a:graphicFrameLocks noGrp="1"/>
              </p:cNvGraphicFramePr>
              <p:nvPr>
                <p:ph idx="1"/>
                <p:extLst>
                  <p:ext uri="{D42A27DB-BD31-4B8C-83A1-F6EECF244321}">
                    <p14:modId xmlns:p14="http://schemas.microsoft.com/office/powerpoint/2010/main" val="3369546458"/>
                  </p:ext>
                </p:extLst>
              </p:nvPr>
            </p:nvGraphicFramePr>
            <p:xfrm>
              <a:off x="-1264596" y="0"/>
              <a:ext cx="14961141" cy="735411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F875C235-D3FE-B1DA-884E-64E309598E5E}"/>
                  </a:ext>
                </a:extLst>
              </p:cNvPr>
              <p:cNvPicPr>
                <a:picLocks noGrp="1" noRot="1" noChangeAspect="1" noMove="1" noResize="1" noEditPoints="1" noAdjustHandles="1" noChangeArrowheads="1" noChangeShapeType="1"/>
              </p:cNvPicPr>
              <p:nvPr/>
            </p:nvPicPr>
            <p:blipFill>
              <a:blip r:embed="rId3"/>
              <a:stretch>
                <a:fillRect/>
              </a:stretch>
            </p:blipFill>
            <p:spPr>
              <a:xfrm>
                <a:off x="-1264596" y="0"/>
                <a:ext cx="14961141" cy="7354111"/>
              </a:xfrm>
              <a:prstGeom prst="rect">
                <a:avLst/>
              </a:prstGeom>
            </p:spPr>
          </p:pic>
        </mc:Fallback>
      </mc:AlternateContent>
    </p:spTree>
    <p:extLst>
      <p:ext uri="{BB962C8B-B14F-4D97-AF65-F5344CB8AC3E}">
        <p14:creationId xmlns:p14="http://schemas.microsoft.com/office/powerpoint/2010/main" val="274338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3801-81F9-A6AA-900F-D6595342A4DE}"/>
              </a:ext>
            </a:extLst>
          </p:cNvPr>
          <p:cNvSpPr>
            <a:spLocks noGrp="1"/>
          </p:cNvSpPr>
          <p:nvPr>
            <p:ph type="title"/>
          </p:nvPr>
        </p:nvSpPr>
        <p:spPr/>
        <p:txBody>
          <a:bodyPr/>
          <a:lstStyle/>
          <a:p>
            <a:endParaRPr lang="en-CA"/>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BA430E8E-3504-69E2-9E8F-6826040D6E99}"/>
                  </a:ext>
                </a:extLst>
              </p:cNvPr>
              <p:cNvGraphicFramePr>
                <a:graphicFrameLocks noGrp="1"/>
              </p:cNvGraphicFramePr>
              <p:nvPr>
                <p:ph idx="1"/>
                <p:extLst>
                  <p:ext uri="{D42A27DB-BD31-4B8C-83A1-F6EECF244321}">
                    <p14:modId xmlns:p14="http://schemas.microsoft.com/office/powerpoint/2010/main" val="1892878700"/>
                  </p:ext>
                </p:extLst>
              </p:nvPr>
            </p:nvGraphicFramePr>
            <p:xfrm>
              <a:off x="-1504335" y="1"/>
              <a:ext cx="15633289" cy="788913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BA430E8E-3504-69E2-9E8F-6826040D6E99}"/>
                  </a:ext>
                </a:extLst>
              </p:cNvPr>
              <p:cNvPicPr>
                <a:picLocks noGrp="1" noRot="1" noChangeAspect="1" noMove="1" noResize="1" noEditPoints="1" noAdjustHandles="1" noChangeArrowheads="1" noChangeShapeType="1"/>
              </p:cNvPicPr>
              <p:nvPr/>
            </p:nvPicPr>
            <p:blipFill>
              <a:blip r:embed="rId3"/>
              <a:stretch>
                <a:fillRect/>
              </a:stretch>
            </p:blipFill>
            <p:spPr>
              <a:xfrm>
                <a:off x="-1504335" y="1"/>
                <a:ext cx="15633289" cy="7889132"/>
              </a:xfrm>
              <a:prstGeom prst="rect">
                <a:avLst/>
              </a:prstGeom>
            </p:spPr>
          </p:pic>
        </mc:Fallback>
      </mc:AlternateContent>
    </p:spTree>
    <p:extLst>
      <p:ext uri="{BB962C8B-B14F-4D97-AF65-F5344CB8AC3E}">
        <p14:creationId xmlns:p14="http://schemas.microsoft.com/office/powerpoint/2010/main" val="266799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72B3-99D8-C4C8-179C-CCC8C01CDA41}"/>
              </a:ext>
            </a:extLst>
          </p:cNvPr>
          <p:cNvSpPr>
            <a:spLocks noGrp="1"/>
          </p:cNvSpPr>
          <p:nvPr>
            <p:ph type="title"/>
          </p:nvPr>
        </p:nvSpPr>
        <p:spPr>
          <a:xfrm>
            <a:off x="919119" y="314632"/>
            <a:ext cx="10353762" cy="970450"/>
          </a:xfrm>
        </p:spPr>
        <p:txBody>
          <a:bodyPr/>
          <a:lstStyle/>
          <a:p>
            <a:r>
              <a:rPr lang="en-CA" b="1" dirty="0"/>
              <a:t>Analysis of Dashboards</a:t>
            </a:r>
          </a:p>
        </p:txBody>
      </p:sp>
      <p:sp>
        <p:nvSpPr>
          <p:cNvPr id="3" name="Content Placeholder 2">
            <a:extLst>
              <a:ext uri="{FF2B5EF4-FFF2-40B4-BE49-F238E27FC236}">
                <a16:creationId xmlns:a16="http://schemas.microsoft.com/office/drawing/2014/main" id="{5775DF4F-F604-DA32-70FB-6505DBAEE59D}"/>
              </a:ext>
            </a:extLst>
          </p:cNvPr>
          <p:cNvSpPr>
            <a:spLocks noGrp="1"/>
          </p:cNvSpPr>
          <p:nvPr>
            <p:ph idx="1"/>
          </p:nvPr>
        </p:nvSpPr>
        <p:spPr>
          <a:xfrm>
            <a:off x="919119" y="1398152"/>
            <a:ext cx="10353762" cy="5145216"/>
          </a:xfrm>
        </p:spPr>
        <p:txBody>
          <a:bodyPr>
            <a:noAutofit/>
          </a:bodyPr>
          <a:lstStyle/>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Monthly electricity generation in Indian cities</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dashboard offers information on the amount of electricity produced annually in various Indian cities.</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Brazil Plant Information</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dashboard offers information on the electricity produced at various plants in Brazil, including statistics for residential and commercial plants.</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Trust in Indian power</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Locations of both large and small power producing plants.</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Total Amount of Power Produced</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scroller displays data on the quantity of electricity produced in KWH across various nations.</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map showing how </a:t>
            </a:r>
            <a:r>
              <a:rPr lang="en-US" dirty="0" err="1">
                <a:latin typeface="Times New Roman" panose="02020603050405020304" pitchFamily="18" charset="0"/>
                <a:cs typeface="Times New Roman" panose="02020603050405020304" pitchFamily="18" charset="0"/>
              </a:rPr>
              <a:t>PowerTrust</a:t>
            </a:r>
            <a:r>
              <a:rPr lang="en-US" dirty="0">
                <a:latin typeface="Times New Roman" panose="02020603050405020304" pitchFamily="18" charset="0"/>
                <a:cs typeface="Times New Roman" panose="02020603050405020304" pitchFamily="18" charset="0"/>
              </a:rPr>
              <a:t> projects are progressing.</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Developer and Nation</a:t>
            </a:r>
          </a:p>
          <a:p>
            <a:pPr lvl="1">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Providing information on the developers managing the various projects in the different nations.</a:t>
            </a:r>
            <a:endParaRPr lang="en-CA" dirty="0">
              <a:latin typeface="Times New Roman" panose="02020603050405020304" pitchFamily="18" charset="0"/>
              <a:cs typeface="Times New Roman" panose="02020603050405020304" pitchFamily="18" charset="0"/>
            </a:endParaRPr>
          </a:p>
          <a:p>
            <a:pPr marL="36900" indent="0">
              <a:buNone/>
            </a:pPr>
            <a:endParaRPr lang="en-CA" sz="1800" dirty="0">
              <a:latin typeface="Times New Roman" panose="02020603050405020304" pitchFamily="18" charset="0"/>
              <a:cs typeface="Times New Roman" panose="02020603050405020304" pitchFamily="18" charset="0"/>
            </a:endParaRPr>
          </a:p>
          <a:p>
            <a:pPr marL="450000" lvl="1" indent="0">
              <a:buNone/>
            </a:pPr>
            <a:r>
              <a:rPr lang="en-CA" dirty="0">
                <a:latin typeface="Times New Roman" panose="02020603050405020304" pitchFamily="18" charset="0"/>
                <a:cs typeface="Times New Roman" panose="02020603050405020304" pitchFamily="18" charset="0"/>
              </a:rPr>
              <a:t> </a:t>
            </a:r>
          </a:p>
          <a:p>
            <a:pPr marL="450000" lvl="1" indent="0">
              <a:buNone/>
            </a:pPr>
            <a:endParaRPr lang="en-CA" dirty="0">
              <a:latin typeface="Times New Roman" panose="02020603050405020304" pitchFamily="18" charset="0"/>
              <a:cs typeface="Times New Roman" panose="02020603050405020304" pitchFamily="18" charset="0"/>
            </a:endParaRPr>
          </a:p>
          <a:p>
            <a:pPr marL="450000" lvl="1" indent="0">
              <a:buNone/>
            </a:pPr>
            <a:endParaRPr lang="en-CA" dirty="0">
              <a:latin typeface="Times New Roman" panose="02020603050405020304" pitchFamily="18" charset="0"/>
              <a:cs typeface="Times New Roman" panose="02020603050405020304" pitchFamily="18" charset="0"/>
            </a:endParaRPr>
          </a:p>
          <a:p>
            <a:pPr marL="450000" lvl="1" indent="0">
              <a:buNone/>
            </a:pPr>
            <a:endParaRPr lang="en-CA" dirty="0">
              <a:latin typeface="Times New Roman" panose="02020603050405020304" pitchFamily="18" charset="0"/>
              <a:cs typeface="Times New Roman" panose="02020603050405020304" pitchFamily="18" charset="0"/>
            </a:endParaRPr>
          </a:p>
          <a:p>
            <a:pPr marL="450000" lvl="1" indent="0">
              <a:buNone/>
            </a:pP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50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14B7A-705A-3865-F578-0901CDB1C21C}"/>
              </a:ext>
            </a:extLst>
          </p:cNvPr>
          <p:cNvSpPr>
            <a:spLocks noGrp="1"/>
          </p:cNvSpPr>
          <p:nvPr>
            <p:ph type="title"/>
          </p:nvPr>
        </p:nvSpPr>
        <p:spPr>
          <a:xfrm>
            <a:off x="913795" y="609600"/>
            <a:ext cx="10353762" cy="970450"/>
          </a:xfrm>
        </p:spPr>
        <p:txBody>
          <a:bodyPr>
            <a:normAutofit/>
          </a:bodyPr>
          <a:lstStyle/>
          <a:p>
            <a:r>
              <a:rPr lang="en-CA" b="1" dirty="0"/>
              <a:t>Recommendations</a:t>
            </a:r>
          </a:p>
        </p:txBody>
      </p:sp>
      <p:graphicFrame>
        <p:nvGraphicFramePr>
          <p:cNvPr id="7" name="Content Placeholder 2">
            <a:extLst>
              <a:ext uri="{FF2B5EF4-FFF2-40B4-BE49-F238E27FC236}">
                <a16:creationId xmlns:a16="http://schemas.microsoft.com/office/drawing/2014/main" id="{C57799ED-6A01-C7A2-5B35-D0849A3D7460}"/>
              </a:ext>
            </a:extLst>
          </p:cNvPr>
          <p:cNvGraphicFramePr>
            <a:graphicFrameLocks noGrp="1"/>
          </p:cNvGraphicFramePr>
          <p:nvPr>
            <p:ph idx="1"/>
            <p:extLst>
              <p:ext uri="{D42A27DB-BD31-4B8C-83A1-F6EECF244321}">
                <p14:modId xmlns:p14="http://schemas.microsoft.com/office/powerpoint/2010/main" val="2919955812"/>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3433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827A-6849-1EF4-E92B-913563FFF2CE}"/>
              </a:ext>
            </a:extLst>
          </p:cNvPr>
          <p:cNvSpPr>
            <a:spLocks noGrp="1"/>
          </p:cNvSpPr>
          <p:nvPr>
            <p:ph type="title"/>
          </p:nvPr>
        </p:nvSpPr>
        <p:spPr>
          <a:xfrm>
            <a:off x="913795" y="609600"/>
            <a:ext cx="10353762" cy="970450"/>
          </a:xfrm>
        </p:spPr>
        <p:txBody>
          <a:bodyPr>
            <a:normAutofit/>
          </a:bodyPr>
          <a:lstStyle/>
          <a:p>
            <a:r>
              <a:rPr lang="en-CA" b="1" dirty="0"/>
              <a:t>Challenges</a:t>
            </a:r>
          </a:p>
        </p:txBody>
      </p:sp>
      <p:graphicFrame>
        <p:nvGraphicFramePr>
          <p:cNvPr id="5" name="Content Placeholder 2">
            <a:extLst>
              <a:ext uri="{FF2B5EF4-FFF2-40B4-BE49-F238E27FC236}">
                <a16:creationId xmlns:a16="http://schemas.microsoft.com/office/drawing/2014/main" id="{7C93B37F-3D7E-7B48-4CB6-A9056226DFCC}"/>
              </a:ext>
            </a:extLst>
          </p:cNvPr>
          <p:cNvGraphicFramePr>
            <a:graphicFrameLocks noGrp="1"/>
          </p:cNvGraphicFramePr>
          <p:nvPr>
            <p:ph idx="1"/>
            <p:extLst>
              <p:ext uri="{D42A27DB-BD31-4B8C-83A1-F6EECF244321}">
                <p14:modId xmlns:p14="http://schemas.microsoft.com/office/powerpoint/2010/main" val="2638397750"/>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382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DE96-4A29-6D04-3550-8845D2B4F515}"/>
              </a:ext>
            </a:extLst>
          </p:cNvPr>
          <p:cNvSpPr>
            <a:spLocks noGrp="1"/>
          </p:cNvSpPr>
          <p:nvPr>
            <p:ph type="title"/>
          </p:nvPr>
        </p:nvSpPr>
        <p:spPr>
          <a:xfrm>
            <a:off x="913795" y="609600"/>
            <a:ext cx="10353762" cy="970450"/>
          </a:xfrm>
        </p:spPr>
        <p:txBody>
          <a:bodyPr>
            <a:normAutofit/>
          </a:bodyPr>
          <a:lstStyle/>
          <a:p>
            <a:r>
              <a:rPr lang="en-CA" b="1" dirty="0"/>
              <a:t>Conclusion</a:t>
            </a:r>
          </a:p>
        </p:txBody>
      </p:sp>
      <p:graphicFrame>
        <p:nvGraphicFramePr>
          <p:cNvPr id="5" name="Content Placeholder 2">
            <a:extLst>
              <a:ext uri="{FF2B5EF4-FFF2-40B4-BE49-F238E27FC236}">
                <a16:creationId xmlns:a16="http://schemas.microsoft.com/office/drawing/2014/main" id="{91EDE137-433D-C557-7BA0-48F4B2166BA5}"/>
              </a:ext>
            </a:extLst>
          </p:cNvPr>
          <p:cNvGraphicFramePr>
            <a:graphicFrameLocks noGrp="1"/>
          </p:cNvGraphicFramePr>
          <p:nvPr>
            <p:ph idx="1"/>
            <p:extLst>
              <p:ext uri="{D42A27DB-BD31-4B8C-83A1-F6EECF244321}">
                <p14:modId xmlns:p14="http://schemas.microsoft.com/office/powerpoint/2010/main" val="4028178253"/>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604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E87BAF9D-F1B9-F223-34A9-B8F8A0AC2AA9}"/>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l="32083" r="1547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657F3AA-F4E4-69F2-E4A0-590E5D0D2614}"/>
              </a:ext>
            </a:extLst>
          </p:cNvPr>
          <p:cNvSpPr>
            <a:spLocks noGrp="1"/>
          </p:cNvSpPr>
          <p:nvPr>
            <p:ph type="title"/>
          </p:nvPr>
        </p:nvSpPr>
        <p:spPr>
          <a:xfrm>
            <a:off x="913795" y="609600"/>
            <a:ext cx="10353762" cy="970450"/>
          </a:xfrm>
        </p:spPr>
        <p:txBody>
          <a:bodyPr>
            <a:normAutofit/>
          </a:bodyPr>
          <a:lstStyle/>
          <a:p>
            <a:r>
              <a:rPr lang="en-CA" b="1" dirty="0">
                <a:solidFill>
                  <a:schemeClr val="bg1"/>
                </a:solidFill>
              </a:rPr>
              <a:t>Table of Contents</a:t>
            </a:r>
          </a:p>
        </p:txBody>
      </p:sp>
      <p:sp>
        <p:nvSpPr>
          <p:cNvPr id="8" name="Content Placeholder 2">
            <a:extLst>
              <a:ext uri="{FF2B5EF4-FFF2-40B4-BE49-F238E27FC236}">
                <a16:creationId xmlns:a16="http://schemas.microsoft.com/office/drawing/2014/main" id="{58FFEA04-A911-1C09-B0E0-2EF3D63383F2}"/>
              </a:ext>
            </a:extLst>
          </p:cNvPr>
          <p:cNvSpPr>
            <a:spLocks noGrp="1"/>
          </p:cNvSpPr>
          <p:nvPr>
            <p:ph idx="1"/>
          </p:nvPr>
        </p:nvSpPr>
        <p:spPr>
          <a:xfrm>
            <a:off x="913795" y="1732449"/>
            <a:ext cx="10353762" cy="4058751"/>
          </a:xfrm>
        </p:spPr>
        <p:txBody>
          <a:bodyPr anchor="ctr">
            <a:noAutofit/>
          </a:bodyPr>
          <a:lstStyle/>
          <a:p>
            <a:r>
              <a:rPr lang="en-CA" sz="2400" dirty="0">
                <a:solidFill>
                  <a:schemeClr val="bg1"/>
                </a:solidFill>
                <a:latin typeface="Times New Roman" panose="02020603050405020304" pitchFamily="18" charset="0"/>
                <a:cs typeface="Times New Roman" panose="02020603050405020304" pitchFamily="18" charset="0"/>
              </a:rPr>
              <a:t>Introduction</a:t>
            </a:r>
          </a:p>
          <a:p>
            <a:r>
              <a:rPr lang="en-CA" sz="2400" dirty="0">
                <a:solidFill>
                  <a:schemeClr val="bg1"/>
                </a:solidFill>
                <a:latin typeface="Times New Roman" panose="02020603050405020304" pitchFamily="18" charset="0"/>
                <a:cs typeface="Times New Roman" panose="02020603050405020304" pitchFamily="18" charset="0"/>
              </a:rPr>
              <a:t>Problem Statement</a:t>
            </a:r>
          </a:p>
          <a:p>
            <a:r>
              <a:rPr lang="en-CA" sz="2400" dirty="0">
                <a:solidFill>
                  <a:schemeClr val="bg1"/>
                </a:solidFill>
                <a:latin typeface="Times New Roman" panose="02020603050405020304" pitchFamily="18" charset="0"/>
                <a:cs typeface="Times New Roman" panose="02020603050405020304" pitchFamily="18" charset="0"/>
              </a:rPr>
              <a:t>Importance of solving the Problem</a:t>
            </a:r>
          </a:p>
          <a:p>
            <a:r>
              <a:rPr lang="en-CA" sz="2400" dirty="0">
                <a:solidFill>
                  <a:schemeClr val="bg1"/>
                </a:solidFill>
                <a:latin typeface="Times New Roman" panose="02020603050405020304" pitchFamily="18" charset="0"/>
                <a:cs typeface="Times New Roman" panose="02020603050405020304" pitchFamily="18" charset="0"/>
              </a:rPr>
              <a:t>Dealing with the problem</a:t>
            </a:r>
          </a:p>
          <a:p>
            <a:r>
              <a:rPr lang="en-CA" sz="2400" dirty="0">
                <a:solidFill>
                  <a:schemeClr val="bg1"/>
                </a:solidFill>
                <a:latin typeface="Times New Roman" panose="02020603050405020304" pitchFamily="18" charset="0"/>
                <a:cs typeface="Times New Roman" panose="02020603050405020304" pitchFamily="18" charset="0"/>
              </a:rPr>
              <a:t>Analytics</a:t>
            </a:r>
          </a:p>
          <a:p>
            <a:r>
              <a:rPr lang="en-CA" sz="2400" dirty="0">
                <a:solidFill>
                  <a:schemeClr val="bg1"/>
                </a:solidFill>
                <a:latin typeface="Times New Roman" panose="02020603050405020304" pitchFamily="18" charset="0"/>
                <a:cs typeface="Times New Roman" panose="02020603050405020304" pitchFamily="18" charset="0"/>
              </a:rPr>
              <a:t>Results</a:t>
            </a:r>
          </a:p>
          <a:p>
            <a:r>
              <a:rPr lang="en-CA" sz="2400" dirty="0">
                <a:solidFill>
                  <a:schemeClr val="bg1"/>
                </a:solidFill>
                <a:latin typeface="Times New Roman" panose="02020603050405020304" pitchFamily="18" charset="0"/>
                <a:cs typeface="Times New Roman" panose="02020603050405020304" pitchFamily="18" charset="0"/>
              </a:rPr>
              <a:t>Recommendations</a:t>
            </a:r>
          </a:p>
          <a:p>
            <a:r>
              <a:rPr lang="en-CA" sz="2400"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99458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descr="Open white gift box tied with red ribbon">
            <a:extLst>
              <a:ext uri="{FF2B5EF4-FFF2-40B4-BE49-F238E27FC236}">
                <a16:creationId xmlns:a16="http://schemas.microsoft.com/office/drawing/2014/main" id="{D83261AF-865D-FD21-7254-465F23190976}"/>
              </a:ext>
            </a:extLst>
          </p:cNvPr>
          <p:cNvPicPr>
            <a:picLocks noChangeAspect="1"/>
          </p:cNvPicPr>
          <p:nvPr/>
        </p:nvPicPr>
        <p:blipFill rotWithShape="1">
          <a:blip r:embed="rId3">
            <a:duotone>
              <a:prstClr val="black"/>
              <a:schemeClr val="tx2">
                <a:tint val="45000"/>
                <a:satMod val="400000"/>
              </a:schemeClr>
            </a:duotone>
            <a:alphaModFix amt="35000"/>
          </a:blip>
          <a:srcRect t="1745" b="23255"/>
          <a:stretch/>
        </p:blipFill>
        <p:spPr>
          <a:xfrm>
            <a:off x="20" y="10"/>
            <a:ext cx="12191980" cy="6857990"/>
          </a:xfrm>
          <a:prstGeom prst="rect">
            <a:avLst/>
          </a:prstGeom>
        </p:spPr>
      </p:pic>
      <p:sp>
        <p:nvSpPr>
          <p:cNvPr id="2" name="Title 1">
            <a:extLst>
              <a:ext uri="{FF2B5EF4-FFF2-40B4-BE49-F238E27FC236}">
                <a16:creationId xmlns:a16="http://schemas.microsoft.com/office/drawing/2014/main" id="{6F457F0B-BB24-F234-6886-B85FC3E4FBDF}"/>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We appreciate your help with this project throughout.</a:t>
            </a:r>
          </a:p>
        </p:txBody>
      </p:sp>
    </p:spTree>
    <p:extLst>
      <p:ext uri="{BB962C8B-B14F-4D97-AF65-F5344CB8AC3E}">
        <p14:creationId xmlns:p14="http://schemas.microsoft.com/office/powerpoint/2010/main" val="40222064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A88B-F4C7-5BF6-10D4-7AED2292A3EE}"/>
              </a:ext>
            </a:extLst>
          </p:cNvPr>
          <p:cNvSpPr>
            <a:spLocks noGrp="1"/>
          </p:cNvSpPr>
          <p:nvPr>
            <p:ph type="title"/>
          </p:nvPr>
        </p:nvSpPr>
        <p:spPr/>
        <p:txBody>
          <a:bodyPr>
            <a:normAutofit/>
          </a:bodyPr>
          <a:lstStyle/>
          <a:p>
            <a:r>
              <a:rPr lang="en-CA" b="1" dirty="0">
                <a:solidFill>
                  <a:srgbClr val="262626"/>
                </a:solidFill>
              </a:rPr>
              <a:t>Introduction</a:t>
            </a:r>
          </a:p>
        </p:txBody>
      </p:sp>
      <p:sp>
        <p:nvSpPr>
          <p:cNvPr id="9" name="Content Placeholder 8">
            <a:extLst>
              <a:ext uri="{FF2B5EF4-FFF2-40B4-BE49-F238E27FC236}">
                <a16:creationId xmlns:a16="http://schemas.microsoft.com/office/drawing/2014/main" id="{031B1EFC-0583-2E89-6A93-A3D223F04F39}"/>
              </a:ext>
            </a:extLst>
          </p:cNvPr>
          <p:cNvSpPr>
            <a:spLocks noGrp="1"/>
          </p:cNvSpPr>
          <p:nvPr>
            <p:ph idx="1"/>
          </p:nvPr>
        </p:nvSpPr>
        <p:spPr>
          <a:xfrm>
            <a:off x="1295401" y="2556932"/>
            <a:ext cx="9249381" cy="3318936"/>
          </a:xfrm>
        </p:spPr>
        <p:txBody>
          <a:bodyPr>
            <a:normAutofit/>
          </a:bodyPr>
          <a:lstStyle/>
          <a:p>
            <a:pPr>
              <a:lnSpc>
                <a:spcPct val="90000"/>
              </a:lnSpc>
            </a:pPr>
            <a:r>
              <a:rPr lang="en-US" dirty="0" err="1">
                <a:solidFill>
                  <a:srgbClr val="262626"/>
                </a:solidFill>
                <a:latin typeface="Times New Roman" panose="02020603050405020304" pitchFamily="18" charset="0"/>
                <a:cs typeface="Times New Roman" panose="02020603050405020304" pitchFamily="18" charset="0"/>
              </a:rPr>
              <a:t>PowerTrust</a:t>
            </a:r>
            <a:r>
              <a:rPr lang="en-US" dirty="0">
                <a:solidFill>
                  <a:srgbClr val="262626"/>
                </a:solidFill>
                <a:latin typeface="Times New Roman" panose="02020603050405020304" pitchFamily="18" charset="0"/>
                <a:cs typeface="Times New Roman" panose="02020603050405020304" pitchFamily="18" charset="0"/>
              </a:rPr>
              <a:t> being the pioneers of the climate, having many decades of combined experience in developing, financing, and operating the renewable energy projects and striving hard to provide the affordable electricity to millions of people around the world using renewables which are causing a greater positive social and climatic impact.</a:t>
            </a:r>
          </a:p>
          <a:p>
            <a:pPr>
              <a:lnSpc>
                <a:spcPct val="90000"/>
              </a:lnSpc>
            </a:pPr>
            <a:r>
              <a:rPr lang="en-US" dirty="0" err="1">
                <a:solidFill>
                  <a:srgbClr val="262626"/>
                </a:solidFill>
                <a:latin typeface="Times New Roman" panose="02020603050405020304" pitchFamily="18" charset="0"/>
                <a:cs typeface="Times New Roman" panose="02020603050405020304" pitchFamily="18" charset="0"/>
              </a:rPr>
              <a:t>PowerTrust</a:t>
            </a:r>
            <a:r>
              <a:rPr lang="en-US" dirty="0">
                <a:solidFill>
                  <a:srgbClr val="262626"/>
                </a:solidFill>
                <a:latin typeface="Times New Roman" panose="02020603050405020304" pitchFamily="18" charset="0"/>
                <a:cs typeface="Times New Roman" panose="02020603050405020304" pitchFamily="18" charset="0"/>
              </a:rPr>
              <a:t> is helping the corporate climate leaders to shape the world through transformative solar projects and paying for the clean energy the clients generate. </a:t>
            </a:r>
            <a:r>
              <a:rPr lang="en-US" dirty="0" err="1">
                <a:solidFill>
                  <a:srgbClr val="262626"/>
                </a:solidFill>
                <a:latin typeface="Times New Roman" panose="02020603050405020304" pitchFamily="18" charset="0"/>
                <a:cs typeface="Times New Roman" panose="02020603050405020304" pitchFamily="18" charset="0"/>
              </a:rPr>
              <a:t>Powertrust</a:t>
            </a:r>
            <a:r>
              <a:rPr lang="en-US" dirty="0">
                <a:solidFill>
                  <a:srgbClr val="262626"/>
                </a:solidFill>
                <a:latin typeface="Times New Roman" panose="02020603050405020304" pitchFamily="18" charset="0"/>
                <a:cs typeface="Times New Roman" panose="02020603050405020304" pitchFamily="18" charset="0"/>
              </a:rPr>
              <a:t> focuses on catalyzing energy projects in rural areas with low energy access rates. We electrify hospitals, health care centers, schools, and small businesses.</a:t>
            </a:r>
          </a:p>
        </p:txBody>
      </p:sp>
      <p:pic>
        <p:nvPicPr>
          <p:cNvPr id="6" name="Picture 5" descr="Logo&#10;&#10;Description automatically generated">
            <a:extLst>
              <a:ext uri="{FF2B5EF4-FFF2-40B4-BE49-F238E27FC236}">
                <a16:creationId xmlns:a16="http://schemas.microsoft.com/office/drawing/2014/main" id="{24FAA202-001C-3755-B545-95CD32B8C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 y="0"/>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48458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phic 18" descr="3D black question marks with one yellow question mark">
            <a:extLst>
              <a:ext uri="{FF2B5EF4-FFF2-40B4-BE49-F238E27FC236}">
                <a16:creationId xmlns:a16="http://schemas.microsoft.com/office/drawing/2014/main" id="{87F12E9D-AA22-5A52-EA7C-EED5FB3BE59F}"/>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9016" r="6095" b="1"/>
          <a:stretch/>
        </p:blipFill>
        <p:spPr>
          <a:xfrm>
            <a:off x="1" y="194563"/>
            <a:ext cx="12192000" cy="6857990"/>
          </a:xfrm>
          <a:prstGeom prst="rect">
            <a:avLst/>
          </a:prstGeom>
        </p:spPr>
      </p:pic>
      <p:sp>
        <p:nvSpPr>
          <p:cNvPr id="2" name="Title 1">
            <a:extLst>
              <a:ext uri="{FF2B5EF4-FFF2-40B4-BE49-F238E27FC236}">
                <a16:creationId xmlns:a16="http://schemas.microsoft.com/office/drawing/2014/main" id="{72140D6F-FC03-6385-C3B9-7948C08F44FE}"/>
              </a:ext>
            </a:extLst>
          </p:cNvPr>
          <p:cNvSpPr>
            <a:spLocks noGrp="1"/>
          </p:cNvSpPr>
          <p:nvPr>
            <p:ph type="title"/>
          </p:nvPr>
        </p:nvSpPr>
        <p:spPr>
          <a:xfrm>
            <a:off x="913795" y="609600"/>
            <a:ext cx="10353762" cy="970450"/>
          </a:xfrm>
        </p:spPr>
        <p:txBody>
          <a:bodyPr>
            <a:normAutofit/>
          </a:bodyPr>
          <a:lstStyle/>
          <a:p>
            <a:r>
              <a:rPr lang="en-CA" b="1"/>
              <a:t>Problem Statement</a:t>
            </a:r>
          </a:p>
        </p:txBody>
      </p:sp>
      <p:sp>
        <p:nvSpPr>
          <p:cNvPr id="4" name="Rectangle 1">
            <a:extLst>
              <a:ext uri="{FF2B5EF4-FFF2-40B4-BE49-F238E27FC236}">
                <a16:creationId xmlns:a16="http://schemas.microsoft.com/office/drawing/2014/main" id="{8B1AF270-04DA-104A-E8B8-F405F3821489}"/>
              </a:ext>
            </a:extLst>
          </p:cNvPr>
          <p:cNvSpPr>
            <a:spLocks noGrp="1" noChangeArrowheads="1"/>
          </p:cNvSpPr>
          <p:nvPr>
            <p:ph idx="1"/>
          </p:nvPr>
        </p:nvSpPr>
        <p:spPr bwMode="auto">
          <a:xfrm>
            <a:off x="913795" y="1732449"/>
            <a:ext cx="10353762" cy="40587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None/>
              <a:tabLst/>
            </a:pPr>
            <a:r>
              <a:rPr lang="en-US" altLang="en-US" dirty="0">
                <a:latin typeface="Times New Roman" panose="02020603050405020304" pitchFamily="18" charset="0"/>
                <a:cs typeface="Times New Roman" panose="02020603050405020304" pitchFamily="18" charset="0"/>
              </a:rPr>
              <a:t>“Providing dashboards for </a:t>
            </a:r>
            <a:r>
              <a:rPr lang="en-US" altLang="en-US" dirty="0" err="1">
                <a:latin typeface="Times New Roman" panose="02020603050405020304" pitchFamily="18" charset="0"/>
                <a:cs typeface="Times New Roman" panose="02020603050405020304" pitchFamily="18" charset="0"/>
              </a:rPr>
              <a:t>PowerTrust</a:t>
            </a:r>
            <a:r>
              <a:rPr lang="en-US" altLang="en-US" dirty="0">
                <a:latin typeface="Times New Roman" panose="02020603050405020304" pitchFamily="18" charset="0"/>
                <a:cs typeface="Times New Roman" panose="02020603050405020304" pitchFamily="18" charset="0"/>
              </a:rPr>
              <a:t> from the amount of data generated from them by the business worldwide which are effective in providing valuable insights and actionable insights to stakeholders across different regions and industries.”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None/>
              <a:tabLst/>
            </a:pPr>
            <a:endParaRPr lang="en-US" altLang="en-US" dirty="0">
              <a:latin typeface="Söhne"/>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Söhne"/>
            </a:endParaRPr>
          </a:p>
          <a:p>
            <a:pPr marL="0" marR="0" lvl="0" indent="0" defTabSz="914400" rtl="0" eaLnBrk="0" fontAlgn="base" latinLnBrk="0" hangingPunct="0">
              <a:spcBef>
                <a:spcPct val="0"/>
              </a:spcBef>
              <a:spcAft>
                <a:spcPts val="600"/>
              </a:spcAft>
              <a:buClrTx/>
              <a:buSzTx/>
              <a:buFontTx/>
              <a:buNone/>
              <a:tabLst/>
            </a:pPr>
            <a:endParaRPr lang="en-US" altLang="en-US" dirty="0">
              <a:latin typeface="Söhne"/>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pic>
        <p:nvPicPr>
          <p:cNvPr id="6" name="Picture 5" descr="Logo&#10;&#10;Description automatically generated">
            <a:extLst>
              <a:ext uri="{FF2B5EF4-FFF2-40B4-BE49-F238E27FC236}">
                <a16:creationId xmlns:a16="http://schemas.microsoft.com/office/drawing/2014/main" id="{9267B628-9CFE-54EF-17FB-DADD84109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19" y="-91614"/>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1423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8F66-C6D6-EACF-251F-BA14B8A32B5C}"/>
              </a:ext>
            </a:extLst>
          </p:cNvPr>
          <p:cNvSpPr>
            <a:spLocks noGrp="1"/>
          </p:cNvSpPr>
          <p:nvPr>
            <p:ph type="title"/>
          </p:nvPr>
        </p:nvSpPr>
        <p:spPr>
          <a:xfrm>
            <a:off x="1370693" y="4511814"/>
            <a:ext cx="9440034" cy="1130260"/>
          </a:xfrm>
        </p:spPr>
        <p:txBody>
          <a:bodyPr vert="horz" lIns="91440" tIns="45720" rIns="91440" bIns="45720" rtlCol="0" anchor="b">
            <a:normAutofit/>
          </a:bodyPr>
          <a:lstStyle/>
          <a:p>
            <a:pPr>
              <a:lnSpc>
                <a:spcPct val="90000"/>
              </a:lnSpc>
            </a:pPr>
            <a:r>
              <a:rPr lang="en-US" sz="4100" b="1" cap="none">
                <a:cs typeface="+mj-cs"/>
              </a:rPr>
              <a:t>Why solving this problem is important?</a:t>
            </a:r>
          </a:p>
        </p:txBody>
      </p:sp>
      <p:pic>
        <p:nvPicPr>
          <p:cNvPr id="19" name="Picture 13">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43467" y="547807"/>
            <a:ext cx="10905066" cy="3816806"/>
          </a:xfrm>
          <a:prstGeom prst="rect">
            <a:avLst/>
          </a:prstGeom>
        </p:spPr>
      </p:pic>
      <p:sp>
        <p:nvSpPr>
          <p:cNvPr id="20" name="Rectangle 15">
            <a:extLst>
              <a:ext uri="{FF2B5EF4-FFF2-40B4-BE49-F238E27FC236}">
                <a16:creationId xmlns:a16="http://schemas.microsoft.com/office/drawing/2014/main" id="{49658695-086E-4B9B-A8B3-555A748F9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724" y="678180"/>
            <a:ext cx="10644554" cy="3543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whiteboard&#10;&#10;Description automatically generated">
            <a:extLst>
              <a:ext uri="{FF2B5EF4-FFF2-40B4-BE49-F238E27FC236}">
                <a16:creationId xmlns:a16="http://schemas.microsoft.com/office/drawing/2014/main" id="{68F5A622-EA81-008C-61F7-76C73DA40198}"/>
              </a:ext>
            </a:extLst>
          </p:cNvPr>
          <p:cNvPicPr>
            <a:picLocks noChangeAspect="1"/>
          </p:cNvPicPr>
          <p:nvPr/>
        </p:nvPicPr>
        <p:blipFill rotWithShape="1">
          <a:blip r:embed="rId4">
            <a:extLst>
              <a:ext uri="{28A0092B-C50C-407E-A947-70E740481C1C}">
                <a14:useLocalDpi xmlns:a14="http://schemas.microsoft.com/office/drawing/2010/main" val="0"/>
              </a:ext>
            </a:extLst>
          </a:blip>
          <a:srcRect l="14488" r="24379" b="-2"/>
          <a:stretch/>
        </p:blipFill>
        <p:spPr>
          <a:xfrm>
            <a:off x="998387" y="839047"/>
            <a:ext cx="3267718" cy="3219450"/>
          </a:xfrm>
          <a:prstGeom prst="rect">
            <a:avLst/>
          </a:prstGeom>
        </p:spPr>
      </p:pic>
      <p:pic>
        <p:nvPicPr>
          <p:cNvPr id="7" name="Picture 6" descr="A group of people holding hands&#10;&#10;Description automatically generated with low confidence">
            <a:extLst>
              <a:ext uri="{FF2B5EF4-FFF2-40B4-BE49-F238E27FC236}">
                <a16:creationId xmlns:a16="http://schemas.microsoft.com/office/drawing/2014/main" id="{A47FEA33-D154-6FDC-802B-49F7B79FFC3B}"/>
              </a:ext>
            </a:extLst>
          </p:cNvPr>
          <p:cNvPicPr>
            <a:picLocks noChangeAspect="1"/>
          </p:cNvPicPr>
          <p:nvPr/>
        </p:nvPicPr>
        <p:blipFill rotWithShape="1">
          <a:blip r:embed="rId5">
            <a:extLst>
              <a:ext uri="{28A0092B-C50C-407E-A947-70E740481C1C}">
                <a14:useLocalDpi xmlns:a14="http://schemas.microsoft.com/office/drawing/2010/main" val="0"/>
              </a:ext>
            </a:extLst>
          </a:blip>
          <a:srcRect l="21669" r="6553" b="-5"/>
          <a:stretch/>
        </p:blipFill>
        <p:spPr>
          <a:xfrm>
            <a:off x="4500075" y="851383"/>
            <a:ext cx="3185133" cy="3217333"/>
          </a:xfrm>
          <a:prstGeom prst="rect">
            <a:avLst/>
          </a:prstGeom>
        </p:spPr>
      </p:pic>
      <p:pic>
        <p:nvPicPr>
          <p:cNvPr id="9" name="Content Placeholder 8" descr="A picture containing website&#10;&#10;Description automatically generated">
            <a:extLst>
              <a:ext uri="{FF2B5EF4-FFF2-40B4-BE49-F238E27FC236}">
                <a16:creationId xmlns:a16="http://schemas.microsoft.com/office/drawing/2014/main" id="{B241D1D4-82F6-E05C-D1EC-BF8CD521ABA2}"/>
              </a:ext>
            </a:extLst>
          </p:cNvPr>
          <p:cNvPicPr>
            <a:picLocks noChangeAspect="1"/>
          </p:cNvPicPr>
          <p:nvPr/>
        </p:nvPicPr>
        <p:blipFill rotWithShape="1">
          <a:blip r:embed="rId6">
            <a:extLst>
              <a:ext uri="{28A0092B-C50C-407E-A947-70E740481C1C}">
                <a14:useLocalDpi xmlns:a14="http://schemas.microsoft.com/office/drawing/2010/main" val="0"/>
              </a:ext>
            </a:extLst>
          </a:blip>
          <a:srcRect l="26424" r="24157" b="-2"/>
          <a:stretch/>
        </p:blipFill>
        <p:spPr>
          <a:xfrm>
            <a:off x="8002334" y="839047"/>
            <a:ext cx="3181974" cy="3219450"/>
          </a:xfrm>
          <a:prstGeom prst="rect">
            <a:avLst/>
          </a:prstGeom>
        </p:spPr>
      </p:pic>
      <p:pic>
        <p:nvPicPr>
          <p:cNvPr id="10" name="Picture 9" descr="Logo&#10;&#10;Description automatically generated">
            <a:extLst>
              <a:ext uri="{FF2B5EF4-FFF2-40B4-BE49-F238E27FC236}">
                <a16:creationId xmlns:a16="http://schemas.microsoft.com/office/drawing/2014/main" id="{DAEF3064-C235-DB28-A3CB-D8E1BB4BC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731" y="-42773"/>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79039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E66B-0A84-F8D4-96C8-C94214B10AB1}"/>
              </a:ext>
            </a:extLst>
          </p:cNvPr>
          <p:cNvSpPr>
            <a:spLocks noGrp="1"/>
          </p:cNvSpPr>
          <p:nvPr>
            <p:ph type="title"/>
          </p:nvPr>
        </p:nvSpPr>
        <p:spPr>
          <a:xfrm>
            <a:off x="913795" y="609600"/>
            <a:ext cx="10353762" cy="970450"/>
          </a:xfrm>
        </p:spPr>
        <p:txBody>
          <a:bodyPr>
            <a:normAutofit/>
          </a:bodyPr>
          <a:lstStyle/>
          <a:p>
            <a:r>
              <a:rPr lang="en-CA" b="1" dirty="0"/>
              <a:t>Dealing with the problem</a:t>
            </a:r>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4" name="Content Placeholder 3">
            <a:extLst>
              <a:ext uri="{FF2B5EF4-FFF2-40B4-BE49-F238E27FC236}">
                <a16:creationId xmlns:a16="http://schemas.microsoft.com/office/drawing/2014/main" id="{D0EF82C4-E5DD-2720-F2B5-B440F538D195}"/>
              </a:ext>
            </a:extLst>
          </p:cNvPr>
          <p:cNvGraphicFramePr>
            <a:graphicFrameLocks noGrp="1"/>
          </p:cNvGraphicFramePr>
          <p:nvPr>
            <p:ph idx="1"/>
            <p:extLst>
              <p:ext uri="{D42A27DB-BD31-4B8C-83A1-F6EECF244321}">
                <p14:modId xmlns:p14="http://schemas.microsoft.com/office/powerpoint/2010/main" val="2339253228"/>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Arrow: Right 4">
            <a:extLst>
              <a:ext uri="{FF2B5EF4-FFF2-40B4-BE49-F238E27FC236}">
                <a16:creationId xmlns:a16="http://schemas.microsoft.com/office/drawing/2014/main" id="{775099B8-0486-D050-5D46-9C4B9C1D4920}"/>
              </a:ext>
            </a:extLst>
          </p:cNvPr>
          <p:cNvSpPr/>
          <p:nvPr/>
        </p:nvSpPr>
        <p:spPr>
          <a:xfrm>
            <a:off x="3968885" y="2976664"/>
            <a:ext cx="661481" cy="452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608F2D2B-4C40-014A-AAD5-290EC5733CD7}"/>
              </a:ext>
            </a:extLst>
          </p:cNvPr>
          <p:cNvSpPr/>
          <p:nvPr/>
        </p:nvSpPr>
        <p:spPr>
          <a:xfrm>
            <a:off x="7561636" y="2976664"/>
            <a:ext cx="661481" cy="452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Logo&#10;&#10;Description automatically generated">
            <a:extLst>
              <a:ext uri="{FF2B5EF4-FFF2-40B4-BE49-F238E27FC236}">
                <a16:creationId xmlns:a16="http://schemas.microsoft.com/office/drawing/2014/main" id="{C84017D2-B05A-607E-A5B5-49DCDC7CEF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459" y="-72160"/>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60261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E5E5-0B51-8409-C731-87B90ADCEC38}"/>
              </a:ext>
            </a:extLst>
          </p:cNvPr>
          <p:cNvSpPr>
            <a:spLocks noGrp="1"/>
          </p:cNvSpPr>
          <p:nvPr>
            <p:ph type="title"/>
          </p:nvPr>
        </p:nvSpPr>
        <p:spPr>
          <a:xfrm>
            <a:off x="913796" y="609600"/>
            <a:ext cx="5168052" cy="1117600"/>
          </a:xfrm>
        </p:spPr>
        <p:txBody>
          <a:bodyPr>
            <a:normAutofit/>
          </a:bodyPr>
          <a:lstStyle/>
          <a:p>
            <a:pPr>
              <a:lnSpc>
                <a:spcPct val="90000"/>
              </a:lnSpc>
            </a:pPr>
            <a:r>
              <a:rPr lang="en-CA" sz="3700" b="1"/>
              <a:t>Dealing with the problem</a:t>
            </a:r>
          </a:p>
        </p:txBody>
      </p:sp>
      <p:sp>
        <p:nvSpPr>
          <p:cNvPr id="3" name="Content Placeholder 2">
            <a:extLst>
              <a:ext uri="{FF2B5EF4-FFF2-40B4-BE49-F238E27FC236}">
                <a16:creationId xmlns:a16="http://schemas.microsoft.com/office/drawing/2014/main" id="{E39BBF92-B43D-B1C2-5BCC-C2D09B51477F}"/>
              </a:ext>
            </a:extLst>
          </p:cNvPr>
          <p:cNvSpPr>
            <a:spLocks noGrp="1"/>
          </p:cNvSpPr>
          <p:nvPr>
            <p:ph idx="1"/>
          </p:nvPr>
        </p:nvSpPr>
        <p:spPr>
          <a:xfrm>
            <a:off x="913796" y="1828800"/>
            <a:ext cx="5168052" cy="3962400"/>
          </a:xfrm>
        </p:spPr>
        <p:txBody>
          <a:bodyPr>
            <a:normAutofit/>
          </a:bodyPr>
          <a:lstStyle/>
          <a:p>
            <a:r>
              <a:rPr lang="en-CA" dirty="0"/>
              <a:t>Dataset Analysis:</a:t>
            </a:r>
          </a:p>
          <a:p>
            <a:r>
              <a:rPr lang="en-CA" dirty="0"/>
              <a:t>Analysis of dataset provided is done on google collab with the use of python.</a:t>
            </a:r>
          </a:p>
        </p:txBody>
      </p:sp>
      <p:pic>
        <p:nvPicPr>
          <p:cNvPr id="10" name="Picture 12">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15C879B5-26B6-82D8-2E07-9B2C9BCF75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179" y="210306"/>
            <a:ext cx="4727642" cy="2450672"/>
          </a:xfrm>
          <a:prstGeom prst="rect">
            <a:avLst/>
          </a:prstGeom>
        </p:spPr>
      </p:pic>
      <p:pic>
        <p:nvPicPr>
          <p:cNvPr id="7" name="Picture 6" descr="Text, letter&#10;&#10;Description automatically generated">
            <a:extLst>
              <a:ext uri="{FF2B5EF4-FFF2-40B4-BE49-F238E27FC236}">
                <a16:creationId xmlns:a16="http://schemas.microsoft.com/office/drawing/2014/main" id="{CBFCF639-79A6-BE88-A775-495AD891E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179" y="3428999"/>
            <a:ext cx="4727642" cy="2362201"/>
          </a:xfrm>
          <a:prstGeom prst="rect">
            <a:avLst/>
          </a:prstGeom>
        </p:spPr>
      </p:pic>
      <p:pic>
        <p:nvPicPr>
          <p:cNvPr id="12" name="Picture 11" descr="Logo&#10;&#10;Description automatically generated">
            <a:extLst>
              <a:ext uri="{FF2B5EF4-FFF2-40B4-BE49-F238E27FC236}">
                <a16:creationId xmlns:a16="http://schemas.microsoft.com/office/drawing/2014/main" id="{CBBB107B-B43B-4964-BF39-80291AF1B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59" y="-163411"/>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55646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DF0E-D189-04E0-85D7-53C8E866C54D}"/>
              </a:ext>
            </a:extLst>
          </p:cNvPr>
          <p:cNvSpPr>
            <a:spLocks noGrp="1"/>
          </p:cNvSpPr>
          <p:nvPr>
            <p:ph type="title"/>
          </p:nvPr>
        </p:nvSpPr>
        <p:spPr>
          <a:xfrm>
            <a:off x="913795" y="609600"/>
            <a:ext cx="10353762" cy="970450"/>
          </a:xfrm>
        </p:spPr>
        <p:txBody>
          <a:bodyPr>
            <a:normAutofit/>
          </a:bodyPr>
          <a:lstStyle/>
          <a:p>
            <a:r>
              <a:rPr lang="en-CA" b="1" dirty="0"/>
              <a:t>Dealing with the problem</a:t>
            </a:r>
          </a:p>
        </p:txBody>
      </p:sp>
      <p:sp>
        <p:nvSpPr>
          <p:cNvPr id="3" name="Content Placeholder 2">
            <a:extLst>
              <a:ext uri="{FF2B5EF4-FFF2-40B4-BE49-F238E27FC236}">
                <a16:creationId xmlns:a16="http://schemas.microsoft.com/office/drawing/2014/main" id="{3EAFC75E-C304-BBB2-D521-B7F269402D23}"/>
              </a:ext>
            </a:extLst>
          </p:cNvPr>
          <p:cNvSpPr>
            <a:spLocks noGrp="1"/>
          </p:cNvSpPr>
          <p:nvPr>
            <p:ph idx="1"/>
          </p:nvPr>
        </p:nvSpPr>
        <p:spPr>
          <a:xfrm>
            <a:off x="1101107" y="1731963"/>
            <a:ext cx="9980260" cy="3912336"/>
          </a:xfrm>
        </p:spPr>
        <p:txBody>
          <a:bodyPr>
            <a:normAutofit/>
          </a:bodyPr>
          <a:lstStyle/>
          <a:p>
            <a:pPr marL="329184" indent="-293760" defTabSz="438912">
              <a:spcAft>
                <a:spcPts val="576"/>
              </a:spcAft>
            </a:pPr>
            <a:r>
              <a:rPr lang="en-CA" sz="192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rPr>
              <a:t>Data Preprocessing:</a:t>
            </a:r>
          </a:p>
          <a:p>
            <a:pPr marL="761184" lvl="1" indent="-329184" defTabSz="438912">
              <a:spcAft>
                <a:spcPts val="576"/>
              </a:spcAft>
              <a:buFont typeface="+mj-lt"/>
              <a:buAutoNum type="arabicPeriod"/>
            </a:pPr>
            <a:r>
              <a:rPr lang="en-CA" sz="192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rPr>
              <a:t>Data Cleaning: </a:t>
            </a:r>
          </a:p>
          <a:p>
            <a:pPr marL="725760" lvl="2" indent="0" defTabSz="438912">
              <a:spcAft>
                <a:spcPts val="576"/>
              </a:spcAft>
              <a:buNone/>
            </a:pPr>
            <a:r>
              <a:rPr lang="en-CA" sz="192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n-ea"/>
                <a:cs typeface="Times New Roman" panose="02020603050405020304" pitchFamily="18" charset="0"/>
              </a:rPr>
              <a:t>		Removing null values</a:t>
            </a:r>
            <a:endParaRPr lang="en-CA" sz="20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B923179C-80E6-9C03-BAD2-0D7C94B72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095" y="3090698"/>
            <a:ext cx="3928856" cy="2700502"/>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9C5FAB5E-17ED-9A0E-5E22-D266FB023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085" y="3090698"/>
            <a:ext cx="4157605" cy="2700502"/>
          </a:xfrm>
          <a:prstGeom prst="rect">
            <a:avLst/>
          </a:prstGeom>
        </p:spPr>
      </p:pic>
      <p:sp>
        <p:nvSpPr>
          <p:cNvPr id="7" name="Arrow: Right 6">
            <a:extLst>
              <a:ext uri="{FF2B5EF4-FFF2-40B4-BE49-F238E27FC236}">
                <a16:creationId xmlns:a16="http://schemas.microsoft.com/office/drawing/2014/main" id="{64090FD4-FFC5-C6D3-7285-9F3D0FEC1506}"/>
              </a:ext>
            </a:extLst>
          </p:cNvPr>
          <p:cNvSpPr/>
          <p:nvPr/>
        </p:nvSpPr>
        <p:spPr>
          <a:xfrm>
            <a:off x="5621281" y="4122141"/>
            <a:ext cx="629128" cy="53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descr="Logo&#10;&#10;Description automatically generated">
            <a:extLst>
              <a:ext uri="{FF2B5EF4-FFF2-40B4-BE49-F238E27FC236}">
                <a16:creationId xmlns:a16="http://schemas.microsoft.com/office/drawing/2014/main" id="{4A623322-F8F3-D8C4-86FC-D62D6D7CE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69" y="-68094"/>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19387841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DC38-B40B-4CE7-4F30-34ED629A589A}"/>
              </a:ext>
            </a:extLst>
          </p:cNvPr>
          <p:cNvSpPr>
            <a:spLocks noGrp="1"/>
          </p:cNvSpPr>
          <p:nvPr>
            <p:ph type="title"/>
          </p:nvPr>
        </p:nvSpPr>
        <p:spPr/>
        <p:txBody>
          <a:bodyPr/>
          <a:lstStyle/>
          <a:p>
            <a:r>
              <a:rPr lang="en-CA" b="1" dirty="0"/>
              <a:t>Dealing with the problem</a:t>
            </a:r>
          </a:p>
        </p:txBody>
      </p:sp>
      <p:pic>
        <p:nvPicPr>
          <p:cNvPr id="5" name="Content Placeholder 4" descr="Table&#10;&#10;Description automatically generated with medium confidence">
            <a:extLst>
              <a:ext uri="{FF2B5EF4-FFF2-40B4-BE49-F238E27FC236}">
                <a16:creationId xmlns:a16="http://schemas.microsoft.com/office/drawing/2014/main" id="{9D543278-D5BE-2905-073F-61B588131D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026" y="1847761"/>
            <a:ext cx="4353197" cy="3901779"/>
          </a:xfrm>
        </p:spPr>
      </p:pic>
      <p:pic>
        <p:nvPicPr>
          <p:cNvPr id="7" name="Picture 6" descr="Graphical user interface, application, table, Excel&#10;&#10;Description automatically generated">
            <a:extLst>
              <a:ext uri="{FF2B5EF4-FFF2-40B4-BE49-F238E27FC236}">
                <a16:creationId xmlns:a16="http://schemas.microsoft.com/office/drawing/2014/main" id="{0F5D91B5-7CCC-6357-858C-3B0178B8F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01" y="1847762"/>
            <a:ext cx="5265275" cy="3901778"/>
          </a:xfrm>
          <a:prstGeom prst="rect">
            <a:avLst/>
          </a:prstGeom>
        </p:spPr>
      </p:pic>
      <p:sp>
        <p:nvSpPr>
          <p:cNvPr id="8" name="Arrow: Right 7">
            <a:extLst>
              <a:ext uri="{FF2B5EF4-FFF2-40B4-BE49-F238E27FC236}">
                <a16:creationId xmlns:a16="http://schemas.microsoft.com/office/drawing/2014/main" id="{337E81DD-FFFE-83AF-0CE8-1E79223E0530}"/>
              </a:ext>
            </a:extLst>
          </p:cNvPr>
          <p:cNvSpPr/>
          <p:nvPr/>
        </p:nvSpPr>
        <p:spPr>
          <a:xfrm>
            <a:off x="6517532" y="3798650"/>
            <a:ext cx="690664" cy="384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A247DE99-0AC5-1860-3389-CD67886BA953}"/>
              </a:ext>
            </a:extLst>
          </p:cNvPr>
          <p:cNvSpPr txBox="1"/>
          <p:nvPr/>
        </p:nvSpPr>
        <p:spPr>
          <a:xfrm>
            <a:off x="2130357" y="6070060"/>
            <a:ext cx="2324911" cy="369332"/>
          </a:xfrm>
          <a:prstGeom prst="rect">
            <a:avLst/>
          </a:prstGeom>
          <a:noFill/>
        </p:spPr>
        <p:txBody>
          <a:bodyPr wrap="square" rtlCol="0">
            <a:spAutoFit/>
          </a:bodyPr>
          <a:lstStyle/>
          <a:p>
            <a:r>
              <a:rPr lang="en-CA" dirty="0"/>
              <a:t>Unstructured data</a:t>
            </a:r>
          </a:p>
        </p:txBody>
      </p:sp>
      <p:sp>
        <p:nvSpPr>
          <p:cNvPr id="10" name="TextBox 9">
            <a:extLst>
              <a:ext uri="{FF2B5EF4-FFF2-40B4-BE49-F238E27FC236}">
                <a16:creationId xmlns:a16="http://schemas.microsoft.com/office/drawing/2014/main" id="{37743A5A-70A5-5ABB-0536-B94AA30829A9}"/>
              </a:ext>
            </a:extLst>
          </p:cNvPr>
          <p:cNvSpPr txBox="1"/>
          <p:nvPr/>
        </p:nvSpPr>
        <p:spPr>
          <a:xfrm>
            <a:off x="8501974" y="6070060"/>
            <a:ext cx="1906622" cy="369332"/>
          </a:xfrm>
          <a:prstGeom prst="rect">
            <a:avLst/>
          </a:prstGeom>
          <a:noFill/>
        </p:spPr>
        <p:txBody>
          <a:bodyPr wrap="square" rtlCol="0">
            <a:spAutoFit/>
          </a:bodyPr>
          <a:lstStyle/>
          <a:p>
            <a:r>
              <a:rPr lang="en-CA" dirty="0"/>
              <a:t>Structured data</a:t>
            </a:r>
          </a:p>
        </p:txBody>
      </p:sp>
      <p:pic>
        <p:nvPicPr>
          <p:cNvPr id="11" name="Picture 10" descr="Logo&#10;&#10;Description automatically generated">
            <a:extLst>
              <a:ext uri="{FF2B5EF4-FFF2-40B4-BE49-F238E27FC236}">
                <a16:creationId xmlns:a16="http://schemas.microsoft.com/office/drawing/2014/main" id="{C41813E9-86ED-40C3-B277-C8210D395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9" y="-68094"/>
            <a:ext cx="2739728" cy="808219"/>
          </a:xfrm>
          <a:prstGeom prst="rect">
            <a:avLst/>
          </a:prstGeom>
          <a:ln w="57150" cmpd="thickThin">
            <a:solidFill>
              <a:srgbClr val="7F7F7F"/>
            </a:solidFill>
            <a:miter lim="800000"/>
          </a:ln>
        </p:spPr>
      </p:pic>
    </p:spTree>
    <p:extLst>
      <p:ext uri="{BB962C8B-B14F-4D97-AF65-F5344CB8AC3E}">
        <p14:creationId xmlns:p14="http://schemas.microsoft.com/office/powerpoint/2010/main" val="18649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9.png"/></Relationships>
</file>

<file path=ppt/webextensions/webextension1.xml><?xml version="1.0" encoding="utf-8"?>
<we:webextension xmlns:we="http://schemas.microsoft.com/office/webextensions/webextension/2010/11" id="{4F20E6FA-50D3-4C5D-AD5F-630CCCE04927}">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2Zb0/bSBDGvwrym76JTv4bx7wrKYhTWw41iJ50Qqfx7qzjxvFG6w0lrfzdb7x2WggJSdqYM7xB8ewy+8wzvzUb9rvF02KWweICpmgdWydSTqagJkeO1bPyh7E46Av0IwgYBxwMXI6+TbPkTKcyL6zj75YGlaC+Tos5ZFVCCv5z07Mgyy4hqZ4EZAX2rBmqQuaQpd+wnkxDWs2x7Fl4N8ukgirlSIPGKu0tTadnkuL84dGKwHR6iyNkuo5+wplUevncs4r6k5H0cKxKZhYcylxDmlPiKib6nFFljnBF7NqMCduxTTzNdDMlXpzezRTVQ1UuZpUtb/kt5Ay5ZUQrLIpmhaHM5lPz6fRBfCTniuEnFGYo16leVGnyBKaQLf49TwstVcqskmy4VJJMMhM+ktSxCY7l16FCMoVbx3bZ267kbZIoTGBZ+mmbMt9/Pjehs3neeG0/1nxDkSLNk6zp+8+GXNWlZNST4RiUrsCKv1DbKvfpt6TiqE4WpgHvUrXsp9tbUf+/l1zeLAGlmV/ukTgkExKp6hJaYuSmrAY47/OB43IbAWIR9gMP+7+O8wEdHY5Rf8V8Mf8leHYA/kByNm25F4Xvfma3ge1Wf2tcncBlgR+7ECEfoM35gHcD13fqaDRWUoiiG7xu1vPxr4ur85cO7J52t0HsdodrZFnABXoud2wviEKXDgxCdALZM1Rygt3Adb2WV/Fu3cPmNjB92tka0dh2BswN44gOAgLoB/O95zrTvofJBHLgu76mnvcou0nd6zvB7lVpG6BuA6FGFWM3Eg4T3CNkIXJjN/afD9VsCgUqKq+jsG7S9xpx3avWdoDdhkONrO1zQPBsFiITQPgC/Mbb9YAefpB5MsG0GyeADWLMH6qjl34G2MfpNlDdZm7zbg3diDmhw4M49EM/gL4TdQLUK6lhwsbUbegGrE8IehVfr/Y1vA1md/C4+RdW7A1ECBA5EPhRFAQscjqB7d/VaCd4XafkVYC6s8VtEPqUqzWakROEwvMw7DuD0BdewL14K5qNopSR97/X9tEYUTurEofV4Jq+0/fARd1i0tLc55wZoX7MIx64rhh4vnACJphf3fk0ek/vWDbnSIG6rErC9fIahpp/puTU5GzujQqauSqxZ9UrGxmfx6iw6UfO0yUnF1I/LvzPFTOK3ftYPxhB6x0iKdeQzc3VFCX9kFJx9X4wYZqYz7Osmlh1uzQ7576n/va9VGQpI8fubyRriioxd1kcNJhyZrW0FOtxyc0wGm7W6npzAkXK3li1rOqWK1vuxkfpCk2o6ZFROTLztiQ3F3NN6nLztndWt/0B2d24m3/066DL1e0t13dJznUxA4aXkOMae8lIyHmFwx6mluV/BlU4kG0dAAA=&quot;"/>
    <we:property name="creatorSessionId" value="&quot;06aeb8a1-c465-4b67-82cc-762f2bbf0a05&quot;"/>
    <we:property name="creatorTenantId" value="&quot;c986676f-9b39-4d08-b4f8-a668e0e8c6a5&quot;"/>
    <we:property name="creatorUserId" value="&quot;100320016BA08F3F&quot;"/>
    <we:property name="datasetId" value="&quot;c74aa7cc-6de9-463d-8215-8626e9c45d50&quot;"/>
    <we:property name="embedUrl" value="&quot;/reportEmbed?reportId=e353bcc9-86eb-4d08-8bb7-e4cf732d1570&amp;config=eyJjbHVzdGVyVXJsIjoiaHR0cHM6Ly9XQUJJLVVTLU5PUlRILUNFTlRSQUwtSC1QUklNQVJZLXJlZGlyZWN0LmFuYWx5c2lzLndpbmRvd3MubmV0IiwiZW1iZWRGZWF0dXJlcyI6eyJtb2Rlcm5FbWJlZCI6dHJ1ZSwidXNhZ2VNZXRyaWNzVk5leHQiOnRydWV9fQ%3D%3D&amp;disableSensitivityBanner=true&quot;"/>
    <we:property name="initialStateBookmark" value="&quot;H4sIAAAAAAAAA92ZXW/iOBSG/0qVm7lBq3wS0ruWoeqq0w+VqrPSqhqd2MeQIcTIMZ2yo/z39UeY7VAoMAPdlJuKHLvH73nP49TU3x2alZMcZlcwRufYOeV8NAYxOvKcllPUsevri8uT24svVyeXPRXmE5nxonSOvzsSxADlfVZOIdcZVPDvh5YDeX4DA/3EIC+x5UxQlLyAPPsH7WQ1JMUUq5aDT5OcC9Ap+xIk6rSParp6Vmt7fwRqRSAye8Q+EmmjtzjhQs6fW05pPxlJP4/pZGbBLi8kZIVKrGOsTQmGicd8lvouIcz1XBPPcllPSWe9p4lQ9agqZxPtwwl9hIIgdYxogWVZr9Dl+XRsPvV+ivf5VBC8RWaGCpnJmU5TDGAM+ezLeVZKLjLiVMqGG8GVSWbCpZI6NMEh/9YVqEyhzrFbtdYrORkMBA5gXnpvnzIvPp+b0Nm0qL12X2p+UJEyKwZ53ff/GnJnS8lVT7pDEFKDlX5VbdPuq9/igqI4nZkGfMzEvJ9+a0H9/15y9TAHVM38+ozErjJhwIUtYU+MPFR6gNI27Xg+dREgZXE7CrD96zjv0NHuEOU3LGbTX4JnA+B3JGfVlntX+G5n9j6wXeuvxdWLfBKFqQ8J0g66lHZoM3D9KI76Q8EZK5vB62o9l9dXd+fvHdgt7d4HsesdtsiSiDIMfOq5QZTEvjowMNYIZM9Q8BE2A9flWg7i3bqFzfvA9HVnLaKp63WIH6eJOggwUD9IGLzVmfYCRiMogG76mnrbo+wqdYd3gt2q0n2Aug4EiyqmfsI8wmigkIXET/00fDtU8zGUKFR5DYV1lb5DxHWrWvcD7DocLLJuSAEhcEmMhIHCF+A33q479PATLwYjzJpxAlghxvyhOnrvZ4BtnN4HquvMrd+tsZ8QL/ZolMZhHEbQ9pJGgHrHJYzIUHUbmgHrK4IO4uvVtobvg9kNPK7/hZUGHRYDJB5EYZJEEUm8RmD7lx5tBK/LlBwEqBtbvA9CX3PVopl4UcyCAOO214lDFkQ0SNeiWSvKiPL+99reHyJKb1FiVw8u6bv6HjizLVZa6gucMyM0TGlCI99nnSBkXkQYCfUlT62390TyKUUVsGVpCffzaxjV/DPBxyZnfVFUqpmLEluOXdnI+DxEgXU/CprNObni8mXhfy6YUW7eR/tgBC13SEm5h3xqrqZU0k+ZKs7uBxNWE4tpnuuJutuV2TnPPQ3X76Uyz4hy7PlGcsYoBuYui4IEU87ESsvQjnNqhtFws1TXh1MoM/LBsbL0LVc+340v0pVSoSb7RmXfzFuT3FzM1amr1dveW9z2O2R35W7+0a+dLmfbWy3vEp/KcgIEb6DAJfYqI6GgGofNTG1pQLI0X9difQf6owlV9S9kO+A5jh0AAA==&quot;"/>
    <we:property name="isFiltersActionButtonVisible" value="true"/>
    <we:property name="pageDisplayName" value="&quot;Monthly data generated&quot;"/>
    <we:property name="pageName" value="&quot;ReportSection&quot;"/>
    <we:property name="pptInsertionSessionID" value="&quot;8EDDCF12-D539-4B7E-A8C1-317472DE9BFE&quot;"/>
    <we:property name="reportEmbeddedTime" value="&quot;2023-04-17T04:01:38.443Z&quot;"/>
    <we:property name="reportName" value="&quot;Final_dashboards&quot;"/>
    <we:property name="reportState" value="&quot;CONNECTED&quot;"/>
    <we:property name="reportUrl" value="&quot;/groups/me/reports/e353bcc9-86eb-4d08-8bb7-e4cf732d1570/ReportSection?bookmarkGuid=29db1a29-97e6-4ab6-a54c-c7151c6ef1af&amp;bookmarkUsage=1&amp;ctid=c986676f-9b39-4d08-b4f8-a668e0e8c6a5&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AC3143-D856-4FB9-85B6-260172C7CDDC}">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YTU/bQBD9K9GeWimq/J2YGwR6gioCRA9VDmPv2FnYeK31mpKi/PfOrk0hUBUObeNUzSXZN7OeN7Pv2YrvGRdNLWH9CVbIDtiRUjcr0Dcjn41ZtY1xzHhWhEno8zzwvSyMMaEsVRuhqoYd3DMDukRzJZoWpL0ggV8WYwZSzqG0qwJkg2NWo25UBVJ8wy6ZQka3uBkzvKul0mAveWHAoL3sLaXTmqj4H0KqCLkRt3iBuenQc6yVNv2a+xOIUwQvyoOwCIKcSNOepos6mq/n26KO2ExVBkRFBCwWTMM0ncRxXoRpEhWJl4Fn8UJI06dk65O7WlPfNI11bcd3yG+hypEz15zGpuvlnh2WpcYSTL882QrOlGxXP8EvVKtzPMfChSojzJpqzCVUZnQqGsM2NMS5VjRiFzmjBpZyPSKIt67hdzefl+9d2se26kfo2eVSfZ1ppJlzC4x/NDAjqFRa5CBf9PC7aHaRS1twGFScH15SWRDSiKqUvXAflXLZMawFzpagjTVGdk0Ss6qgTUpz1EdrJ4xjoR+0G4yfsR2WKDaLB7dR6vUTC/UH0fXzR0Sw2Nhollhzxl6apT6EGCVekA3ccccg/vvtr/mNq6o1w3fcG0Wxc7/5fJJxPwr9wkvCbJpGUcgH7rdn+nmcZ/grZe+W86UyIPf6HvFvPAjfeA47t2XiR9E0DqIcyJlxFBWpFwzcljOoIaek0RkNV2IzotnW+6XxfXoO7oXd3qqJnfstj+mvXpZMpjyOOZ/wOMqiV/22c5EMyDqv6nXVSiPOaQ9ovq1Z93mKsBXq0r0IUK1pSEE4hwrd5OuOjkCXR31CxZH3v7X9PhV0YF39K5CtLe1eQjBXxp725juGR8P7BBEAAA==&quot;"/>
    <we:property name="creatorSessionId" value="&quot;996c4d68-fef7-49ab-a7b0-ff99a4f9d2c2&quot;"/>
    <we:property name="creatorTenantId" value="&quot;c986676f-9b39-4d08-b4f8-a668e0e8c6a5&quot;"/>
    <we:property name="creatorUserId" value="&quot;100320016BA08F3F&quot;"/>
    <we:property name="datasetId" value="&quot;c74aa7cc-6de9-463d-8215-8626e9c45d50&quot;"/>
    <we:property name="embedUrl" value="&quot;/reportEmbed?reportId=e353bcc9-86eb-4d08-8bb7-e4cf732d1570&amp;config=eyJjbHVzdGVyVXJsIjoiaHR0cHM6Ly9XQUJJLVVTLU5PUlRILUNFTlRSQUwtSC1QUklNQVJZLXJlZGlyZWN0LmFuYWx5c2lzLndpbmRvd3MubmV0IiwiZW1iZWRGZWF0dXJlcyI6eyJtb2Rlcm5FbWJlZCI6dHJ1ZSwidXNhZ2VNZXRyaWNzVk5leHQiOnRydWV9fQ%3D%3D&amp;disableSensitivityBanner=true&quot;"/>
    <we:property name="initialStateBookmark" value="&quot;H4sIAAAAAAAAA+1YTW/aQBD9K2hPrYQqf4NzI4ReEhJEovRQoWrsXZsNi9dar9PQiP/e2bXTfFUlh7aYqlxg38zuvBm/ZwvfE8qrUsDmHNaMHJFjKVdrUKueS/qkaLGLi9PpaH765Xw0nSAsS81lUZGje6JB5Uxf86oGYU5A8POiT0CIGeRmlYGoWJ+UTFWyAMG/sSYZQ1rVbNsn7K4UUoE58lKDZubYW0zHNdZ2P/hYEVLNb9klS3WDzlkplW7X1B1AGDNwgtTzM89LE5rgnqqJWpq7801RS2wsCw28QAIG84Z+HA/CMM38OAqyyEnAMXjGhW5Tks3krlTYN05jU5p5jegtFCmjxDanWNX0ck9Gea5YDrpdTp4Fx1LU65/gl7JWKZuzzIYKzfUGa8wEFLp3xitNtjjEmZI4YhuZYgNLsekhRGvb8LvVp+V7m/axLtoROma5lF/HiuHMqQH6PxoYI5RLxVMQr3r4XTSbyJUp2A0q1gCvqSwQqXiRi1a4j0q5ahiWnI2XoLQxRnKDEjOqwE1SUaaON1YYJ1w9aNfrv2DbLVFsFw9uw9SbJxZqL0TTzx8RwWJroklkzBk6cRK74LMgcryk4447Af7fb3/Nb1QWte6+494oir37zaWDhLqB72ZO5CfDOAh82nG/vdDP4zz9Xyl7v5yvpAZx0PeIf+NB+MbrsHdbRm4QDEMvSAGdGQZBFjtex205hhJSTOpNcbiCVT2cbXlYGj+k5+BB2O2tmti739IQ/+ol0WBIw5DSAQ2DJNjpt72LpEPW2anXdS00n+MeUPS5Zu3nKULWTOX2RYCsdYUKYjMomJ182dDhzOZhn1BQRtvfynyfcbxgTf1rELUpbV9CEFsEKfFEsB0bzKsJYmkZdWy/A3eFeeQlEQAA&quot;"/>
    <we:property name="isFiltersActionButtonVisible" value="true"/>
    <we:property name="pageDisplayName" value="&quot;Plant list brazil&quot;"/>
    <we:property name="pageName" value="&quot;ReportSectiond17a59ea04c23f22cbdb&quot;"/>
    <we:property name="pptInsertionSessionID" value="&quot;8EDDCF12-D539-4B7E-A8C1-317472DE9BFE&quot;"/>
    <we:property name="reportEmbeddedTime" value="&quot;2023-04-17T04:02:57.717Z&quot;"/>
    <we:property name="reportName" value="&quot;Final_dashboards&quot;"/>
    <we:property name="reportState" value="&quot;CONNECTED&quot;"/>
    <we:property name="reportUrl" value="&quot;/groups/me/reports/e353bcc9-86eb-4d08-8bb7-e4cf732d1570/ReportSectiond17a59ea04c23f22cbdb?bookmarkGuid=e6d942d9-c050-44fe-bc1b-69c61735d1dd&amp;bookmarkUsage=1&amp;ctid=c986676f-9b39-4d08-b4f8-a668e0e8c6a5&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51F30D92-B05B-4061-B796-D948737A34FD}">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VTsW7bMBD9lYBTAwiFLMVw7M1R3ClIjNjIUng4USeZCU0SJOVGNfTvPVJKm6RDlwbRIt7jI+/d3eOJVcIZCd0tHJAt2JXWTwewT2cTljD1FivzOkXOp2mZ8TSt5vkFR2Jp44VWji1OzINt0D8I14IMFxL4fZcwkHINTYhqkA4TZtA6rUCKnziQacvbFvuE4bOR2kK4cuPBY7j2SHSKScrka04ZgXtxxA1yP6D3aLT1Y1xXOJtmMJ/ngLNyijjLazrjht0o89/8kDQKK7TyIBQJCNjl/AInALMsq0vI88sK8jTgtZB+pJTd6tlYqpu60ZnQvoKqaLQVHCSL9Vl0QzknVmjZHuJq9Qbf6NZyvMeoZKW88B3dtNkj+snZl+yc9dSqtdXUyLhTBELA9vpHYZEyVmyR9slvEcvqCIoT+l7BsmksNuDHcPUh8rZ32+VNBL+1apxa+rfcHSFOqEaOrvgzhu1QhRFY7MH64LrykeYXWk6HtK3QXnWx69fCvhgjS97p/sxi+92LcYn7+MqNoz8G9f/ZELs+fq/bxQ5IjzQsdOudAY5rUBiTm+G8wMgjn4CqwmTi2ob/jSCfD4N5ANmGmcQnzWKamO0X+5HVUVIEAAA=&quot;"/>
    <we:property name="creatorSessionId" value="&quot;12b9d6f2-1ef8-4ab8-91a6-96a1d75f2d45&quot;"/>
    <we:property name="creatorTenantId" value="&quot;c986676f-9b39-4d08-b4f8-a668e0e8c6a5&quot;"/>
    <we:property name="creatorUserId" value="&quot;100320016BA08F3F&quot;"/>
    <we:property name="datasetId" value="&quot;c74aa7cc-6de9-463d-8215-8626e9c45d50&quot;"/>
    <we:property name="embedUrl" value="&quot;/reportEmbed?reportId=e353bcc9-86eb-4d08-8bb7-e4cf732d1570&amp;config=eyJjbHVzdGVyVXJsIjoiaHR0cHM6Ly9XQUJJLVVTLU5PUlRILUNFTlRSQUwtSC1QUklNQVJZLXJlZGlyZWN0LmFuYWx5c2lzLndpbmRvd3MubmV0IiwiZW1iZWRGZWF0dXJlcyI6eyJtb2Rlcm5FbWJlZCI6dHJ1ZSwidXNhZ2VNZXRyaWNzVk5leHQiOnRydWV9fQ%3D%3D&amp;disableSensitivityBanner=true&quot;"/>
    <we:property name="initialStateBookmark" value="&quot;H4sIAAAAAAAAA8VTyW7bMBD9lYCnFhAKW2rg2DdFVS9ZbNhGLoVRjKSRzIQmCZJyoxr69w4ppc1yyKVFdRHncZY3M48nVnGrBXS3cEC2YJdKPRzAPJxNWcTkiC2XVzfp+ur7bXqTE6y040patjgxB6ZBd8dtC8JnIPDbLmIgxAoab9UgLEZMo7FKguA/cXCmK2da7COGj1ooAz7lxoFDn/ZI7mRT7emnhCpC6fgRN1i6AV2jVsaNdl3h7DyG+TwBnBXniLOkphg73Aaa7/v7ooFYpqQDLomAxy7mn3EKMIvjuoAkuaggmXi85sKNLkWXP2pDfdM0Ou3nlVEXjTK8BMFCfwbt0M6JZUq0h3DKX+Ab1ZoS1xiY5NJx11GmzR7RTc8+xB9ZT6NaGUWDDDeZd/DYXv3IDFLFii0mffSbRFodQZaEvmaQNo3BBtxo5v+E3na5Ta8D+LWV49Ymb+nuCLFcNmJUxZ81bIcuNMdsD8Z51RX3tD8/cgpSpkJz2YWpf+HmSRhx9Ir3/2y23z0Jl3zvn6lx1MfA/i8LYteH7/m42AHpkfqDap3VUOIKJIbieojnGPxIJyArv5lwNv5/zUnnw2LuQLR+J+FJs1CEdsULge8E+IfOAq3A7hfE03BhcwQAAA==&quot;"/>
    <we:property name="isFiltersActionButtonVisible" value="true"/>
    <we:property name="pageDisplayName" value="&quot;City indian&quot;"/>
    <we:property name="pageName" value="&quot;ReportSectionfde752a993ae7b5ee73f&quot;"/>
    <we:property name="pptInsertionSessionID" value="&quot;8EDDCF12-D539-4B7E-A8C1-317472DE9BFE&quot;"/>
    <we:property name="reportEmbeddedTime" value="&quot;2023-04-17T04:03:53.673Z&quot;"/>
    <we:property name="reportName" value="&quot;Final_dashboards&quot;"/>
    <we:property name="reportState" value="&quot;CONNECTED&quot;"/>
    <we:property name="reportUrl" value="&quot;/groups/me/reports/e353bcc9-86eb-4d08-8bb7-e4cf732d1570/ReportSectionfde752a993ae7b5ee73f?bookmarkGuid=dab7a4aa-520b-419d-aa64-1ba81a6f57dc&amp;bookmarkUsage=1&amp;ctid=c986676f-9b39-4d08-b4f8-a668e0e8c6a5&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6E2A92C8-A088-4C57-A3B2-DBA34E6C219C}">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X30/bMBD+V5BfACmakrahTd+gYxIaTBVF7GFC09W+th5uHNlOoav433d2En52oCEV9WGVKsXny/m+7767JCsmpC0ULL/BHFmfHWl9PQdzvZOwiOVPba12Np4AxF1sIz+Is1YqDshLF07q3LL+ijkwU3SX0pagfEAy/mAiyTBLRA9SzMQYelknbbOriIFSQ5h6nwkoixEr0Fidg5K/sQpBW86UeBcxvC2UNuAPGjlw6A9bkDutKcHkU5vyAO7kAkfIXWU9x0IbV6+zcSvjvJWNO0m3A1kqEFK6x1a7Ifm3/f2hIbGBzh3InBLwNuSdthiTWwJtPkl5zLuZt0+kcrXLeHl8WxhigzhaFp7UAaGYaiM5KBbwGbQVnBUbaFXOw9XxE/tIl4bjOU7CVu6kW1Kkob5BQzxZ97Mw+hflb9kdcTY0mhgNLgNd5s4sg3mmbwYG6XTB+vFddJ/QoVhAzsn6PJvD6dTgFFy9PN5sqhfagdq59GFxZ+/72Ww/eHwp87qu8UsQV2SxMp+qWjcPhbqosI240UqRxwXe1vJMOp1eN0vbcSeNe17F4yqd/oqCaSPQHC1DvT5L00iqFT1DuX3UEBdkWtty/xX5cYrcUhADbd2/JP+hkvCDvbRrFPFme5OsFYozKJ73cfVIGFYHNnO+BlV19waFHTpxJqczRX/n41hUzSihowU48DnTxpq4n5pA3tVyin8iKtrnBRhpmyI0q68y92RF7BQnbuMte95AOpU0UKqSXIIqfTV2T3IhYZf8/DiK1oKra7012B5p71Vo/sFvSFUoGnx0xxwd+GL6l51ROd9bB/jlENknsb7u7bt1n115DqvB/QD27P7I1aO2tJuWdLRJ6gkmBz5DEdg+cTiv8EiBPpzELdLLu3oh2pLk3y/2iC38Zj21YnIK+EjJSSCl8a+mH8XPkqRH3wkTQGx30i60uuOg2VfHOYQZeVQ6R0CfTPSKxkcW6j364vAXunS2AI5DyDHopKgAB9mEJoFcoGga5i+Yw5dI09n0+wOeTy36Hw0AAA==&quot;"/>
    <we:property name="creatorSessionId" value="&quot;875a662d-d4e9-43f1-846c-0c15a1f0f662&quot;"/>
    <we:property name="creatorTenantId" value="&quot;c986676f-9b39-4d08-b4f8-a668e0e8c6a5&quot;"/>
    <we:property name="creatorUserId" value="&quot;100320016BA08F3F&quot;"/>
    <we:property name="datasetId" value="&quot;c74aa7cc-6de9-463d-8215-8626e9c45d50&quot;"/>
    <we:property name="embedUrl" value="&quot;/reportEmbed?reportId=e353bcc9-86eb-4d08-8bb7-e4cf732d1570&amp;config=eyJjbHVzdGVyVXJsIjoiaHR0cHM6Ly9XQUJJLVVTLU5PUlRILUNFTlRSQUwtSC1QUklNQVJZLXJlZGlyZWN0LmFuYWx5c2lzLndpbmRvd3MubmV0IiwiZW1iZWRGZWF0dXJlcyI6eyJtb2Rlcm5FbWJlZCI6dHJ1ZSwidXNhZ2VNZXRyaWNzVk5leHQiOnRydWV9fQ%3D%3D&amp;disableSensitivityBanner=true&quot;"/>
    <we:property name="initialStateBookmark" value="&quot;H4sIAAAAAAAAA+1VQW/aMBT+K8inTUITgUQQbpCxS0eLoGKHqapenEfq1cSR7VAyxH/vs5NuK5uGdmjVw7hgf3557/ueP9sHlglTSqgvYYtszKZK3W9B33cC1mVFi11dXcwny4vby8l8RrAqrVCFYeMDs6BztGthKpAuA4Ffb7oMpFxA7mYbkAa7rERtVAFSfMcmmJasrvDYZbgvpdLgUq4sWHRpdxROc6odfBhQReBW7HCF3DboEkulbTuP037MeT9Ow2AYQhxlCBF9Y5pVT/N8vCvqiSWqsCAKIuAw5OEgSyksgAHfRLzHh7HDN0LaNiStZ/tSk27qRl26fiWkIldacJDM69NoGjkHlihZbf1o9gxfqUpzXOLGLxVW2JoyLdQDauqTsbelVt+Iv2FH6tlCK+qoD0lUVVhde/hOPSQaqXrGxr1j9wehSbaDghN6ymaS5xpzsO109rJUr5UF2Vm7tNh592V+995HfKqKdl97v4u4IcSIIpetb35u1HWjbcW1kpIirnHfGjEIw9Ewjga9MOqNnF/Ths74QMmUzlBPa79fH4V+slS/e6Ly7bWGekFQFsQYB9kIIoyzFEZxGA3+O/IVHflGRSTK2H8h/6qWcBd7Zf7giLPHm2wtMZtDeXqOmydh0RR8uudbUc3pfkFj00mkpTgIRnE/2gDiIIyG0B+m4HL+VRB4ttPKWmLzTJP//YqwLdLr6gaqsqYEjgso0GsrG1YCm1dqX0KRuY76sXb/nwVdB039NcjK99K9xcwXIUoilXjmA/dCM0/LCT4+AjT816EsCAAA&quot;"/>
    <we:property name="isFiltersActionButtonVisible" value="true"/>
    <we:property name="pageDisplayName" value="&quot;Status of projects&quot;"/>
    <we:property name="pageName" value="&quot;ReportSection9b29cc29b4174a95dea5&quot;"/>
    <we:property name="pptInsertionSessionID" value="&quot;8EDDCF12-D539-4B7E-A8C1-317472DE9BFE&quot;"/>
    <we:property name="reportEmbeddedTime" value="&quot;2023-04-17T04:05:34.327Z&quot;"/>
    <we:property name="reportName" value="&quot;Final_dashboards&quot;"/>
    <we:property name="reportState" value="&quot;CONNECTED&quot;"/>
    <we:property name="reportUrl" value="&quot;/groups/me/reports/e353bcc9-86eb-4d08-8bb7-e4cf732d1570/ReportSection9b29cc29b4174a95dea5?bookmarkGuid=e9726d1c-c37e-4739-8174-5cb692492d79&amp;bookmarkUsage=1&amp;ctid=c986676f-9b39-4d08-b4f8-a668e0e8c6a5&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7A3489FB-F0F1-4AC7-9791-8C0E5E87F18C}">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VW30/bMBD+Vyo/MamaYvKjSd8gsCeYKorgYUKT45xTDzeOHKeQVf3fd3bKRqsNeBgSzUvsu8vdd+fzl1uTUraNYv1XtgQyJada3y+ZuR9RMib1roxGYVJQwXlBkzSY0IiWCVrpxkpdt2S6JpaZCuyNbDumnEMUfiNlXCRlcTyJRRBOBBUpF5TcjQlTasYqZyOYamFMGjCtrpmSP2FwgSprOtiMCTw2ShvmAs0ts+CCrdAc9wiQfg4RB+NWrmAO3A7SK2i0sdt9QbNCcFpmx0EUQRokkyLAb9pB68G/bu+CemC5ri2TNQJwMpEVk0lB44TGQcZDEYok83Kp7Nak6M8fG4PVwBr1jStqjllU2kjOFPH5GWiHdNYk16pb+tX5jnyuO8PhCoRX1VbaHj3N9AMYrFNrvzdG/0D8LdlgzWZGY0W9Sa672preixf6ITeA0UsyDTbj34BOyhWrOUr30ZxUlYGK2e32/H2hnsEKlNt5xZeu3h5neADYL6Cu7GJ01AMz7ae9BIIDSOBfxY8OAPu1tkyNct3aAyz8AP7GuYXR0e3l4g3dc4eSVtaV2rLlH3q6HnJD/lFQXrLGkXQxxJ2uN09MORuwPNHflpB6T1LvyEB3G6cSRRoLmmSTMuRJzHmaJd7niwkxj/a0sxbR7OTkXP71P/OhaHj3eh1ES77tPr3aivlCcgV2riQHQ6MojeMMR4gwjvZ7U5sSzOnQhWfSPP3Nj8d7eX2cYriOxjslWFREHOIEGzpN4iyIg4/VfQc0BDyH+uII8N8azz/PJWQJOMu6he5s2zAOM1aDP7xmACrB22GdWF06OH5t3PtC4pkPaG6Y6jwZuxmX+DCOATe/AJSe/FN5CwAA&quot;"/>
    <we:property name="creatorSessionId" value="&quot;e1c6ebc6-589e-4c2f-988b-c832e8cf4d87&quot;"/>
    <we:property name="creatorTenantId" value="&quot;c986676f-9b39-4d08-b4f8-a668e0e8c6a5&quot;"/>
    <we:property name="creatorUserId" value="&quot;100320016BA08F3F&quot;"/>
    <we:property name="datasetId" value="&quot;c74aa7cc-6de9-463d-8215-8626e9c45d50&quot;"/>
    <we:property name="embedUrl" value="&quot;/reportEmbed?reportId=e353bcc9-86eb-4d08-8bb7-e4cf732d1570&amp;config=eyJjbHVzdGVyVXJsIjoiaHR0cHM6Ly9XQUJJLVVTLU5PUlRILUNFTlRSQUwtSC1QUklNQVJZLXJlZGlyZWN0LmFuYWx5c2lzLndpbmRvd3MubmV0IiwiZW1iZWRGZWF0dXJlcyI6eyJtb2Rlcm5FbWJlZCI6dHJ1ZSwidXNhZ2VNZXRyaWNzVk5leHQiOnRydWV9fQ%3D%3D&amp;disableSensitivityBanner=true&quot;"/>
    <we:property name="initialStateBookmark" value="&quot;H4sIAAAAAAAAA9VWTU/jMBD9K5VPrFStEvLdWwndCxQqitjDCiHHmaRe3DhynEK26n/fsRN2odICh0WiucR+nsy8GY9fvCU5b2pBuwu6BjIhJ1Ler6m6H7lkTKoBu7w8m0+vzu4upvMZwrLWXFYNmWyJpqoEfcOblgrjAcEft2NChVjQ0swKKhoYkxpUIysq+C/ojXFJqxZ2YwKPtZCKGpdLTTUYtxs0xznGdr96GJEyzTewBKZ79ApqqfQwz9wkK5ibJ8eO70PshFHm4DdNv2ppvm1vglpiqaw05RUSMFiRZFGUuUHoBk7CvMIrwsTiXOjBJOtmj7XCvLEaXW3qlWIWpVScUUFsfgqaPp0tSaVo13Y0e4EvZasYXEFhlyrNdYeeFvIBFNap0Xe1kj+Rf0N2WLOFklhRa5LKttKqs/BKPqQKMHpOJs5u/IfQNN/QiiG6z2ZalgpKqofp7GOpnsIGhJnZhW9tNWyndwDcz6Eq9Wp01AFVzZe9BJwDSOBfxfcPgPu11FSMUtnoAyx8T/7GuIXR0ff56h3dc4tIw6tSDGr5V56u+9xQfwTkc1obOc76uJPt7kkpFz2XJ/kbBKmzIvWBCnS7M0tFFgeFGyZR7rEwYCxOQuvz1YSoZXvSao1sXuRkXOZBFubZcRQUjhcVbhGzwv1cMvzyeB1ES77vPL3ZiumKMwF6KTgD5fp+HARJ7ERe4O/3plQ5qJO+C0+5evqbH4/38vo8xTAdjWeqoH7mMwhCbOg4DBIncD5X9x3QJeA51VevAP+t8ezzHCFrwFurGchWNzVlsKAV2M2re6IcrB3WiVa5oWPHyrzPOe55z+aGitaKsbnjEhsECfJMwBsfmJsvsbSMYu5+A+eIgTKECwAA&quot;"/>
    <we:property name="isFiltersActionButtonVisible" value="true"/>
    <we:property name="pageDisplayName" value="&quot;Developers and Countries&quot;"/>
    <we:property name="pageName" value="&quot;ReportSectionb19bfc1d92044e8067b0&quot;"/>
    <we:property name="pptInsertionSessionID" value="&quot;8EDDCF12-D539-4B7E-A8C1-317472DE9BFE&quot;"/>
    <we:property name="reportEmbeddedTime" value="&quot;2023-04-17T04:06:58.809Z&quot;"/>
    <we:property name="reportName" value="&quot;Final_dashboards&quot;"/>
    <we:property name="reportState" value="&quot;CONNECTED&quot;"/>
    <we:property name="reportUrl" value="&quot;/groups/me/reports/e353bcc9-86eb-4d08-8bb7-e4cf732d1570/ReportSectionb19bfc1d92044e8067b0?bookmarkGuid=a6980324-3880-442c-9dd0-56b11a8d2f28&amp;bookmarkUsage=1&amp;ctid=c986676f-9b39-4d08-b4f8-a668e0e8c6a5&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TM04033929[[fn=Slate]]</Template>
  <TotalTime>1508</TotalTime>
  <Words>501</Words>
  <Application>Microsoft Office PowerPoint</Application>
  <PresentationFormat>Widescreen</PresentationFormat>
  <Paragraphs>79</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Calisto MT</vt:lpstr>
      <vt:lpstr>Söhne</vt:lpstr>
      <vt:lpstr>Times New Roman</vt:lpstr>
      <vt:lpstr>Wingdings</vt:lpstr>
      <vt:lpstr>Wingdings 2</vt:lpstr>
      <vt:lpstr>Slate</vt:lpstr>
      <vt:lpstr>Power Trust</vt:lpstr>
      <vt:lpstr>Table of Contents</vt:lpstr>
      <vt:lpstr>Introduction</vt:lpstr>
      <vt:lpstr>Problem Statement</vt:lpstr>
      <vt:lpstr>Why solving this problem is important?</vt:lpstr>
      <vt:lpstr>Dealing with the problem</vt:lpstr>
      <vt:lpstr>Dealing with the problem</vt:lpstr>
      <vt:lpstr>Dealing with the problem</vt:lpstr>
      <vt:lpstr>Dealing with the problem</vt:lpstr>
      <vt:lpstr>Dealing with the problem</vt:lpstr>
      <vt:lpstr>PowerPoint Presentation</vt:lpstr>
      <vt:lpstr>PowerPoint Presentation</vt:lpstr>
      <vt:lpstr>PowerPoint Presentation</vt:lpstr>
      <vt:lpstr>PowerPoint Presentation</vt:lpstr>
      <vt:lpstr>PowerPoint Presentation</vt:lpstr>
      <vt:lpstr>Analysis of Dashboards</vt:lpstr>
      <vt:lpstr>Recommendations</vt:lpstr>
      <vt:lpstr>Challenges</vt:lpstr>
      <vt:lpstr>Conclusion</vt:lpstr>
      <vt:lpstr>We appreciate your help with this project throughout.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Trust</dc:title>
  <dc:creator>vardhani pattem</dc:creator>
  <cp:lastModifiedBy>vardhani pattem</cp:lastModifiedBy>
  <cp:revision>1</cp:revision>
  <dcterms:created xsi:type="dcterms:W3CDTF">2023-04-13T22:47:27Z</dcterms:created>
  <dcterms:modified xsi:type="dcterms:W3CDTF">2023-04-17T21:17:46Z</dcterms:modified>
</cp:coreProperties>
</file>